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35"/>
  </p:notesMasterIdLst>
  <p:handoutMasterIdLst>
    <p:handoutMasterId r:id="rId36"/>
  </p:handoutMasterIdLst>
  <p:sldIdLst>
    <p:sldId id="256" r:id="rId2"/>
    <p:sldId id="310" r:id="rId3"/>
    <p:sldId id="313" r:id="rId4"/>
    <p:sldId id="341" r:id="rId5"/>
    <p:sldId id="342" r:id="rId6"/>
    <p:sldId id="340" r:id="rId7"/>
    <p:sldId id="346" r:id="rId8"/>
    <p:sldId id="312" r:id="rId9"/>
    <p:sldId id="343" r:id="rId10"/>
    <p:sldId id="314" r:id="rId11"/>
    <p:sldId id="318" r:id="rId12"/>
    <p:sldId id="338" r:id="rId13"/>
    <p:sldId id="317" r:id="rId14"/>
    <p:sldId id="316" r:id="rId15"/>
    <p:sldId id="339" r:id="rId16"/>
    <p:sldId id="337" r:id="rId17"/>
    <p:sldId id="319" r:id="rId18"/>
    <p:sldId id="344" r:id="rId19"/>
    <p:sldId id="345" r:id="rId20"/>
    <p:sldId id="324" r:id="rId21"/>
    <p:sldId id="326" r:id="rId22"/>
    <p:sldId id="327" r:id="rId23"/>
    <p:sldId id="329" r:id="rId24"/>
    <p:sldId id="328" r:id="rId25"/>
    <p:sldId id="330" r:id="rId26"/>
    <p:sldId id="331" r:id="rId27"/>
    <p:sldId id="332" r:id="rId28"/>
    <p:sldId id="333" r:id="rId29"/>
    <p:sldId id="335" r:id="rId30"/>
    <p:sldId id="336" r:id="rId31"/>
    <p:sldId id="323" r:id="rId32"/>
    <p:sldId id="297" r:id="rId33"/>
    <p:sldId id="299" r:id="rId34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206"/>
    <a:srgbClr val="D2D0D0"/>
    <a:srgbClr val="817C7B"/>
    <a:srgbClr val="C6B39E"/>
    <a:srgbClr val="D7CABB"/>
    <a:srgbClr val="886E50"/>
    <a:srgbClr val="F9F8EF"/>
    <a:srgbClr val="6C9199"/>
    <a:srgbClr val="D0CEC6"/>
    <a:srgbClr val="D3D1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23DB3B-BEBA-488A-8B75-24115C863885}" v="3" dt="2019-11-22T23:32:25.900"/>
    <p1510:client id="{E53D69A9-3C9F-4CB8-A807-3CDF0E12AB21}" v="757" dt="2019-11-22T22:53:23.719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87" autoAdjust="0"/>
    <p:restoredTop sz="53862" autoAdjust="0"/>
  </p:normalViewPr>
  <p:slideViewPr>
    <p:cSldViewPr snapToGrid="0">
      <p:cViewPr varScale="1">
        <p:scale>
          <a:sx n="51" d="100"/>
          <a:sy n="51" d="100"/>
        </p:scale>
        <p:origin x="1836" y="108"/>
      </p:cViewPr>
      <p:guideLst>
        <p:guide orient="horz" pos="3696"/>
        <p:guide pos="7200"/>
      </p:guideLst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50" d="100"/>
        <a:sy n="15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2706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haov" userId="ab06d56f74e407a5" providerId="LiveId" clId="{C423DB3B-BEBA-488A-8B75-24115C863885}"/>
    <pc:docChg chg="modSld">
      <pc:chgData name="Martin Chaov" userId="ab06d56f74e407a5" providerId="LiveId" clId="{C423DB3B-BEBA-488A-8B75-24115C863885}" dt="2019-11-22T23:32:25.899" v="2"/>
      <pc:docMkLst>
        <pc:docMk/>
      </pc:docMkLst>
      <pc:sldChg chg="modTransition">
        <pc:chgData name="Martin Chaov" userId="ab06d56f74e407a5" providerId="LiveId" clId="{C423DB3B-BEBA-488A-8B75-24115C863885}" dt="2019-11-22T23:32:25.899" v="2"/>
        <pc:sldMkLst>
          <pc:docMk/>
          <pc:sldMk cId="3107517644" sldId="339"/>
        </pc:sldMkLst>
      </pc:sldChg>
    </pc:docChg>
  </pc:docChgLst>
  <pc:docChgLst>
    <pc:chgData name="Martin Chaov" userId="ab06d56f74e407a5" providerId="LiveId" clId="{F9F9D547-8712-45BC-90D1-99F565F7B9DD}"/>
    <pc:docChg chg="modSld sldOrd">
      <pc:chgData name="Martin Chaov" userId="ab06d56f74e407a5" providerId="LiveId" clId="{F9F9D547-8712-45BC-90D1-99F565F7B9DD}" dt="2019-11-20T06:11:33.830" v="24"/>
      <pc:docMkLst>
        <pc:docMk/>
      </pc:docMkLst>
      <pc:sldChg chg="modSp">
        <pc:chgData name="Martin Chaov" userId="ab06d56f74e407a5" providerId="LiveId" clId="{F9F9D547-8712-45BC-90D1-99F565F7B9DD}" dt="2019-11-20T06:11:27.347" v="23" actId="20577"/>
        <pc:sldMkLst>
          <pc:docMk/>
          <pc:sldMk cId="3063698039" sldId="256"/>
        </pc:sldMkLst>
        <pc:spChg chg="mod">
          <ac:chgData name="Martin Chaov" userId="ab06d56f74e407a5" providerId="LiveId" clId="{F9F9D547-8712-45BC-90D1-99F565F7B9DD}" dt="2019-11-20T06:11:27.347" v="23" actId="20577"/>
          <ac:spMkLst>
            <pc:docMk/>
            <pc:sldMk cId="3063698039" sldId="256"/>
            <ac:spMk id="2" creationId="{00000000-0000-0000-0000-000000000000}"/>
          </ac:spMkLst>
        </pc:spChg>
      </pc:sldChg>
      <pc:sldChg chg="ord">
        <pc:chgData name="Martin Chaov" userId="ab06d56f74e407a5" providerId="LiveId" clId="{F9F9D547-8712-45BC-90D1-99F565F7B9DD}" dt="2019-11-20T06:11:33.830" v="24"/>
        <pc:sldMkLst>
          <pc:docMk/>
          <pc:sldMk cId="862458175" sldId="340"/>
        </pc:sldMkLst>
      </pc:sldChg>
    </pc:docChg>
  </pc:docChgLst>
  <pc:docChgLst>
    <pc:chgData name="Martin Chaov" userId="ab06d56f74e407a5" providerId="LiveId" clId="{E53D69A9-3C9F-4CB8-A807-3CDF0E12AB21}"/>
    <pc:docChg chg="undo custSel mod addSld delSld modSld sldOrd">
      <pc:chgData name="Martin Chaov" userId="ab06d56f74e407a5" providerId="LiveId" clId="{E53D69A9-3C9F-4CB8-A807-3CDF0E12AB21}" dt="2019-11-22T23:10:56.627" v="4418" actId="20577"/>
      <pc:docMkLst>
        <pc:docMk/>
      </pc:docMkLst>
      <pc:sldChg chg="modSp modTransition modNotesTx">
        <pc:chgData name="Martin Chaov" userId="ab06d56f74e407a5" providerId="LiveId" clId="{E53D69A9-3C9F-4CB8-A807-3CDF0E12AB21}" dt="2019-11-22T22:49:58.152" v="3897" actId="5793"/>
        <pc:sldMkLst>
          <pc:docMk/>
          <pc:sldMk cId="3063698039" sldId="256"/>
        </pc:sldMkLst>
        <pc:picChg chg="mod">
          <ac:chgData name="Martin Chaov" userId="ab06d56f74e407a5" providerId="LiveId" clId="{E53D69A9-3C9F-4CB8-A807-3CDF0E12AB21}" dt="2019-11-22T21:03:16.479" v="248" actId="1037"/>
          <ac:picMkLst>
            <pc:docMk/>
            <pc:sldMk cId="3063698039" sldId="256"/>
            <ac:picMk id="13" creationId="{00000000-0000-0000-0000-000000000000}"/>
          </ac:picMkLst>
        </pc:picChg>
      </pc:sldChg>
      <pc:sldChg chg="addSp delSp modSp mod setBg modNotesTx">
        <pc:chgData name="Martin Chaov" userId="ab06d56f74e407a5" providerId="LiveId" clId="{E53D69A9-3C9F-4CB8-A807-3CDF0E12AB21}" dt="2019-11-22T21:27:05.714" v="1115" actId="20577"/>
        <pc:sldMkLst>
          <pc:docMk/>
          <pc:sldMk cId="2737950428" sldId="310"/>
        </pc:sldMkLst>
        <pc:spChg chg="del mod">
          <ac:chgData name="Martin Chaov" userId="ab06d56f74e407a5" providerId="LiveId" clId="{E53D69A9-3C9F-4CB8-A807-3CDF0E12AB21}" dt="2019-11-22T21:00:27.532" v="18" actId="478"/>
          <ac:spMkLst>
            <pc:docMk/>
            <pc:sldMk cId="2737950428" sldId="310"/>
            <ac:spMk id="2" creationId="{352DF350-8DA0-4511-9D0F-1CC8816A5ED3}"/>
          </ac:spMkLst>
        </pc:spChg>
        <pc:spChg chg="del">
          <ac:chgData name="Martin Chaov" userId="ab06d56f74e407a5" providerId="LiveId" clId="{E53D69A9-3C9F-4CB8-A807-3CDF0E12AB21}" dt="2019-11-22T21:00:24.671" v="16" actId="478"/>
          <ac:spMkLst>
            <pc:docMk/>
            <pc:sldMk cId="2737950428" sldId="310"/>
            <ac:spMk id="3" creationId="{26CC5BF2-A3A5-44F6-9994-02BD5A4CE390}"/>
          </ac:spMkLst>
        </pc:spChg>
        <pc:spChg chg="add del mod">
          <ac:chgData name="Martin Chaov" userId="ab06d56f74e407a5" providerId="LiveId" clId="{E53D69A9-3C9F-4CB8-A807-3CDF0E12AB21}" dt="2019-11-22T21:00:25.971" v="17" actId="478"/>
          <ac:spMkLst>
            <pc:docMk/>
            <pc:sldMk cId="2737950428" sldId="310"/>
            <ac:spMk id="5" creationId="{7393D40A-5784-4259-B726-D6220A91B476}"/>
          </ac:spMkLst>
        </pc:spChg>
        <pc:spChg chg="add del mod">
          <ac:chgData name="Martin Chaov" userId="ab06d56f74e407a5" providerId="LiveId" clId="{E53D69A9-3C9F-4CB8-A807-3CDF0E12AB21}" dt="2019-11-22T21:00:28.208" v="19" actId="478"/>
          <ac:spMkLst>
            <pc:docMk/>
            <pc:sldMk cId="2737950428" sldId="310"/>
            <ac:spMk id="7" creationId="{A513537C-EF93-4987-8FD6-A0A025C402BA}"/>
          </ac:spMkLst>
        </pc:spChg>
        <pc:picChg chg="add mod">
          <ac:chgData name="Martin Chaov" userId="ab06d56f74e407a5" providerId="LiveId" clId="{E53D69A9-3C9F-4CB8-A807-3CDF0E12AB21}" dt="2019-11-22T21:00:43.137" v="23" actId="26606"/>
          <ac:picMkLst>
            <pc:docMk/>
            <pc:sldMk cId="2737950428" sldId="310"/>
            <ac:picMk id="9" creationId="{AEE037FA-CB56-4DE7-AAC0-F98EAAC933C0}"/>
          </ac:picMkLst>
        </pc:picChg>
      </pc:sldChg>
      <pc:sldChg chg="modSp ord modTransition modNotesTx">
        <pc:chgData name="Martin Chaov" userId="ab06d56f74e407a5" providerId="LiveId" clId="{E53D69A9-3C9F-4CB8-A807-3CDF0E12AB21}" dt="2019-11-22T22:52:18.183" v="4197" actId="20577"/>
        <pc:sldMkLst>
          <pc:docMk/>
          <pc:sldMk cId="1925869835" sldId="312"/>
        </pc:sldMkLst>
        <pc:spChg chg="mod">
          <ac:chgData name="Martin Chaov" userId="ab06d56f74e407a5" providerId="LiveId" clId="{E53D69A9-3C9F-4CB8-A807-3CDF0E12AB21}" dt="2019-11-22T22:00:56.025" v="2504" actId="121"/>
          <ac:spMkLst>
            <pc:docMk/>
            <pc:sldMk cId="1925869835" sldId="312"/>
            <ac:spMk id="2" creationId="{120CF3B0-EE72-456C-88E2-4AF6DD1174EC}"/>
          </ac:spMkLst>
        </pc:spChg>
        <pc:picChg chg="mod">
          <ac:chgData name="Martin Chaov" userId="ab06d56f74e407a5" providerId="LiveId" clId="{E53D69A9-3C9F-4CB8-A807-3CDF0E12AB21}" dt="2019-11-22T19:06:36.639" v="0"/>
          <ac:picMkLst>
            <pc:docMk/>
            <pc:sldMk cId="1925869835" sldId="312"/>
            <ac:picMk id="5" creationId="{683E3823-1383-45E7-B203-A4C11BC53837}"/>
          </ac:picMkLst>
        </pc:picChg>
      </pc:sldChg>
      <pc:sldChg chg="ord modNotesTx">
        <pc:chgData name="Martin Chaov" userId="ab06d56f74e407a5" providerId="LiveId" clId="{E53D69A9-3C9F-4CB8-A807-3CDF0E12AB21}" dt="2019-11-22T21:07:00.326" v="533" actId="313"/>
        <pc:sldMkLst>
          <pc:docMk/>
          <pc:sldMk cId="627256031" sldId="313"/>
        </pc:sldMkLst>
      </pc:sldChg>
      <pc:sldChg chg="modNotesTx">
        <pc:chgData name="Martin Chaov" userId="ab06d56f74e407a5" providerId="LiveId" clId="{E53D69A9-3C9F-4CB8-A807-3CDF0E12AB21}" dt="2019-11-22T22:37:34.498" v="3044" actId="20577"/>
        <pc:sldMkLst>
          <pc:docMk/>
          <pc:sldMk cId="3436795202" sldId="319"/>
        </pc:sldMkLst>
      </pc:sldChg>
      <pc:sldChg chg="modNotesTx">
        <pc:chgData name="Martin Chaov" userId="ab06d56f74e407a5" providerId="LiveId" clId="{E53D69A9-3C9F-4CB8-A807-3CDF0E12AB21}" dt="2019-11-22T22:51:30.637" v="4162" actId="20577"/>
        <pc:sldMkLst>
          <pc:docMk/>
          <pc:sldMk cId="3587068221" sldId="329"/>
        </pc:sldMkLst>
      </pc:sldChg>
      <pc:sldChg chg="del">
        <pc:chgData name="Martin Chaov" userId="ab06d56f74e407a5" providerId="LiveId" clId="{E53D69A9-3C9F-4CB8-A807-3CDF0E12AB21}" dt="2019-11-22T20:51:56.396" v="1" actId="2696"/>
        <pc:sldMkLst>
          <pc:docMk/>
          <pc:sldMk cId="2891457591" sldId="334"/>
        </pc:sldMkLst>
      </pc:sldChg>
      <pc:sldChg chg="modNotesTx">
        <pc:chgData name="Martin Chaov" userId="ab06d56f74e407a5" providerId="LiveId" clId="{E53D69A9-3C9F-4CB8-A807-3CDF0E12AB21}" dt="2019-11-22T22:33:26.171" v="3029" actId="20577"/>
        <pc:sldMkLst>
          <pc:docMk/>
          <pc:sldMk cId="245444104" sldId="336"/>
        </pc:sldMkLst>
      </pc:sldChg>
      <pc:sldChg chg="modNotesTx">
        <pc:chgData name="Martin Chaov" userId="ab06d56f74e407a5" providerId="LiveId" clId="{E53D69A9-3C9F-4CB8-A807-3CDF0E12AB21}" dt="2019-11-22T22:52:00.179" v="4165" actId="20577"/>
        <pc:sldMkLst>
          <pc:docMk/>
          <pc:sldMk cId="1825932581" sldId="337"/>
        </pc:sldMkLst>
      </pc:sldChg>
      <pc:sldChg chg="modTransition">
        <pc:chgData name="Martin Chaov" userId="ab06d56f74e407a5" providerId="LiveId" clId="{E53D69A9-3C9F-4CB8-A807-3CDF0E12AB21}" dt="2019-11-22T22:36:08.562" v="3036"/>
        <pc:sldMkLst>
          <pc:docMk/>
          <pc:sldMk cId="34368514" sldId="338"/>
        </pc:sldMkLst>
      </pc:sldChg>
      <pc:sldChg chg="addSp delSp modSp add del mod ord modTransition setBg setClrOvrMap modNotesTx">
        <pc:chgData name="Martin Chaov" userId="ab06d56f74e407a5" providerId="LiveId" clId="{E53D69A9-3C9F-4CB8-A807-3CDF0E12AB21}" dt="2019-11-22T22:53:23.718" v="4208"/>
        <pc:sldMkLst>
          <pc:docMk/>
          <pc:sldMk cId="862458175" sldId="340"/>
        </pc:sldMkLst>
        <pc:spChg chg="del mod">
          <ac:chgData name="Martin Chaov" userId="ab06d56f74e407a5" providerId="LiveId" clId="{E53D69A9-3C9F-4CB8-A807-3CDF0E12AB21}" dt="2019-11-22T21:40:04.887" v="1896" actId="478"/>
          <ac:spMkLst>
            <pc:docMk/>
            <pc:sldMk cId="862458175" sldId="340"/>
            <ac:spMk id="2" creationId="{7549CE25-19DE-4C35-9924-14D5B507F402}"/>
          </ac:spMkLst>
        </pc:spChg>
        <pc:spChg chg="add del mod">
          <ac:chgData name="Martin Chaov" userId="ab06d56f74e407a5" providerId="LiveId" clId="{E53D69A9-3C9F-4CB8-A807-3CDF0E12AB21}" dt="2019-11-22T21:40:02.574" v="1895" actId="478"/>
          <ac:spMkLst>
            <pc:docMk/>
            <pc:sldMk cId="862458175" sldId="340"/>
            <ac:spMk id="4" creationId="{47DBD5D1-E80B-4D57-B6F4-9A015C483540}"/>
          </ac:spMkLst>
        </pc:spChg>
        <pc:spChg chg="add del mod">
          <ac:chgData name="Martin Chaov" userId="ab06d56f74e407a5" providerId="LiveId" clId="{E53D69A9-3C9F-4CB8-A807-3CDF0E12AB21}" dt="2019-11-22T21:40:06.299" v="1897" actId="478"/>
          <ac:spMkLst>
            <pc:docMk/>
            <pc:sldMk cId="862458175" sldId="340"/>
            <ac:spMk id="7" creationId="{4C3F87A5-3847-4B80-92ED-1710297B855D}"/>
          </ac:spMkLst>
        </pc:spChg>
        <pc:spChg chg="del">
          <ac:chgData name="Martin Chaov" userId="ab06d56f74e407a5" providerId="LiveId" clId="{E53D69A9-3C9F-4CB8-A807-3CDF0E12AB21}" dt="2019-11-22T21:40:21.587" v="1901" actId="26606"/>
          <ac:spMkLst>
            <pc:docMk/>
            <pc:sldMk cId="862458175" sldId="340"/>
            <ac:spMk id="10" creationId="{71B2258F-86CA-4D4D-8270-BC05FCDEBFB3}"/>
          </ac:spMkLst>
        </pc:spChg>
        <pc:picChg chg="del">
          <ac:chgData name="Martin Chaov" userId="ab06d56f74e407a5" providerId="LiveId" clId="{E53D69A9-3C9F-4CB8-A807-3CDF0E12AB21}" dt="2019-11-22T21:40:01.360" v="1894" actId="478"/>
          <ac:picMkLst>
            <pc:docMk/>
            <pc:sldMk cId="862458175" sldId="340"/>
            <ac:picMk id="5" creationId="{062C73FB-0D5F-432B-92C3-A8CAD595F041}"/>
          </ac:picMkLst>
        </pc:picChg>
        <pc:picChg chg="add del mod">
          <ac:chgData name="Martin Chaov" userId="ab06d56f74e407a5" providerId="LiveId" clId="{E53D69A9-3C9F-4CB8-A807-3CDF0E12AB21}" dt="2019-11-22T21:55:31.939" v="2310" actId="478"/>
          <ac:picMkLst>
            <pc:docMk/>
            <pc:sldMk cId="862458175" sldId="340"/>
            <ac:picMk id="9" creationId="{36149CFB-F294-4726-A7C9-E3DCC94EC28B}"/>
          </ac:picMkLst>
        </pc:picChg>
        <pc:picChg chg="add del mod">
          <ac:chgData name="Martin Chaov" userId="ab06d56f74e407a5" providerId="LiveId" clId="{E53D69A9-3C9F-4CB8-A807-3CDF0E12AB21}" dt="2019-11-22T21:59:39.702" v="2480" actId="478"/>
          <ac:picMkLst>
            <pc:docMk/>
            <pc:sldMk cId="862458175" sldId="340"/>
            <ac:picMk id="12" creationId="{6D7440EF-82DB-4A08-9E47-9DDEF119C887}"/>
          </ac:picMkLst>
        </pc:picChg>
        <pc:picChg chg="add mod">
          <ac:chgData name="Martin Chaov" userId="ab06d56f74e407a5" providerId="LiveId" clId="{E53D69A9-3C9F-4CB8-A807-3CDF0E12AB21}" dt="2019-11-22T21:59:54.957" v="2486" actId="26606"/>
          <ac:picMkLst>
            <pc:docMk/>
            <pc:sldMk cId="862458175" sldId="340"/>
            <ac:picMk id="14" creationId="{0D45A5DE-9692-427E-BC64-262E56CFE9F7}"/>
          </ac:picMkLst>
        </pc:picChg>
      </pc:sldChg>
      <pc:sldChg chg="addSp delSp modSp add mod modTransition setBg modAnim modNotesTx">
        <pc:chgData name="Martin Chaov" userId="ab06d56f74e407a5" providerId="LiveId" clId="{E53D69A9-3C9F-4CB8-A807-3CDF0E12AB21}" dt="2019-11-22T21:41:57.541" v="1958"/>
        <pc:sldMkLst>
          <pc:docMk/>
          <pc:sldMk cId="1508566752" sldId="341"/>
        </pc:sldMkLst>
        <pc:spChg chg="del mod">
          <ac:chgData name="Martin Chaov" userId="ab06d56f74e407a5" providerId="LiveId" clId="{E53D69A9-3C9F-4CB8-A807-3CDF0E12AB21}" dt="2019-11-22T21:09:37.056" v="606" actId="478"/>
          <ac:spMkLst>
            <pc:docMk/>
            <pc:sldMk cId="1508566752" sldId="341"/>
            <ac:spMk id="2" creationId="{1F1DDF1D-974F-42FC-B13B-8788A1B7F13F}"/>
          </ac:spMkLst>
        </pc:spChg>
        <pc:spChg chg="del">
          <ac:chgData name="Martin Chaov" userId="ab06d56f74e407a5" providerId="LiveId" clId="{E53D69A9-3C9F-4CB8-A807-3CDF0E12AB21}" dt="2019-11-22T21:09:35.454" v="605" actId="478"/>
          <ac:spMkLst>
            <pc:docMk/>
            <pc:sldMk cId="1508566752" sldId="341"/>
            <ac:spMk id="3" creationId="{81952C83-F8E5-4760-AE29-77D8E2AB7BF8}"/>
          </ac:spMkLst>
        </pc:spChg>
        <pc:spChg chg="add del mod">
          <ac:chgData name="Martin Chaov" userId="ab06d56f74e407a5" providerId="LiveId" clId="{E53D69A9-3C9F-4CB8-A807-3CDF0E12AB21}" dt="2019-11-22T21:09:38.257" v="607" actId="478"/>
          <ac:spMkLst>
            <pc:docMk/>
            <pc:sldMk cId="1508566752" sldId="341"/>
            <ac:spMk id="5" creationId="{74FECD6F-0AFB-4BCD-A96E-497F28E4E40D}"/>
          </ac:spMkLst>
        </pc:spChg>
        <pc:spChg chg="add mod ord">
          <ac:chgData name="Martin Chaov" userId="ab06d56f74e407a5" providerId="LiveId" clId="{E53D69A9-3C9F-4CB8-A807-3CDF0E12AB21}" dt="2019-11-22T21:11:01.050" v="624" actId="2085"/>
          <ac:spMkLst>
            <pc:docMk/>
            <pc:sldMk cId="1508566752" sldId="341"/>
            <ac:spMk id="8" creationId="{B05720AC-76F4-42E9-81CE-98D103C012C1}"/>
          </ac:spMkLst>
        </pc:spChg>
        <pc:picChg chg="add mod">
          <ac:chgData name="Martin Chaov" userId="ab06d56f74e407a5" providerId="LiveId" clId="{E53D69A9-3C9F-4CB8-A807-3CDF0E12AB21}" dt="2019-11-22T21:10:08.209" v="616" actId="12789"/>
          <ac:picMkLst>
            <pc:docMk/>
            <pc:sldMk cId="1508566752" sldId="341"/>
            <ac:picMk id="7" creationId="{6BB35BFD-C513-4D2B-A79A-A3B302CF21B7}"/>
          </ac:picMkLst>
        </pc:picChg>
      </pc:sldChg>
      <pc:sldChg chg="addSp delSp modSp add modTransition modAnim modNotesTx">
        <pc:chgData name="Martin Chaov" userId="ab06d56f74e407a5" providerId="LiveId" clId="{E53D69A9-3C9F-4CB8-A807-3CDF0E12AB21}" dt="2019-11-22T22:16:31.916" v="2948"/>
        <pc:sldMkLst>
          <pc:docMk/>
          <pc:sldMk cId="1208498642" sldId="342"/>
        </pc:sldMkLst>
        <pc:spChg chg="del">
          <ac:chgData name="Martin Chaov" userId="ab06d56f74e407a5" providerId="LiveId" clId="{E53D69A9-3C9F-4CB8-A807-3CDF0E12AB21}" dt="2019-11-22T21:12:26.682" v="731" actId="478"/>
          <ac:spMkLst>
            <pc:docMk/>
            <pc:sldMk cId="1208498642" sldId="342"/>
            <ac:spMk id="2" creationId="{1E39CAB5-E93B-4BE9-A4E8-2848591C49CE}"/>
          </ac:spMkLst>
        </pc:spChg>
        <pc:spChg chg="del">
          <ac:chgData name="Martin Chaov" userId="ab06d56f74e407a5" providerId="LiveId" clId="{E53D69A9-3C9F-4CB8-A807-3CDF0E12AB21}" dt="2019-11-22T21:12:28.293" v="732" actId="478"/>
          <ac:spMkLst>
            <pc:docMk/>
            <pc:sldMk cId="1208498642" sldId="342"/>
            <ac:spMk id="3" creationId="{073D41DF-2D10-42B1-AF93-8FCE54108585}"/>
          </ac:spMkLst>
        </pc:spChg>
        <pc:graphicFrameChg chg="add del mod">
          <ac:chgData name="Martin Chaov" userId="ab06d56f74e407a5" providerId="LiveId" clId="{E53D69A9-3C9F-4CB8-A807-3CDF0E12AB21}" dt="2019-11-22T21:22:59.221" v="873" actId="478"/>
          <ac:graphicFrameMkLst>
            <pc:docMk/>
            <pc:sldMk cId="1208498642" sldId="342"/>
            <ac:graphicFrameMk id="4" creationId="{99A9930B-3BD0-4917-A9FE-804FE326247A}"/>
          </ac:graphicFrameMkLst>
        </pc:graphicFrameChg>
        <pc:graphicFrameChg chg="add del mod modGraphic">
          <ac:chgData name="Martin Chaov" userId="ab06d56f74e407a5" providerId="LiveId" clId="{E53D69A9-3C9F-4CB8-A807-3CDF0E12AB21}" dt="2019-11-22T21:23:48.250" v="878" actId="478"/>
          <ac:graphicFrameMkLst>
            <pc:docMk/>
            <pc:sldMk cId="1208498642" sldId="342"/>
            <ac:graphicFrameMk id="5" creationId="{B4557787-48E1-4053-942C-EDDA861330F9}"/>
          </ac:graphicFrameMkLst>
        </pc:graphicFrameChg>
        <pc:graphicFrameChg chg="add del mod">
          <ac:chgData name="Martin Chaov" userId="ab06d56f74e407a5" providerId="LiveId" clId="{E53D69A9-3C9F-4CB8-A807-3CDF0E12AB21}" dt="2019-11-22T22:04:39.720" v="2676" actId="478"/>
          <ac:graphicFrameMkLst>
            <pc:docMk/>
            <pc:sldMk cId="1208498642" sldId="342"/>
            <ac:graphicFrameMk id="6" creationId="{9AEA8458-D63F-4B54-9D6A-F53498FAD4AB}"/>
          </ac:graphicFrameMkLst>
        </pc:graphicFrameChg>
        <pc:graphicFrameChg chg="add del mod">
          <ac:chgData name="Martin Chaov" userId="ab06d56f74e407a5" providerId="LiveId" clId="{E53D69A9-3C9F-4CB8-A807-3CDF0E12AB21}" dt="2019-11-22T22:04:28.040" v="2674" actId="1032"/>
          <ac:graphicFrameMkLst>
            <pc:docMk/>
            <pc:sldMk cId="1208498642" sldId="342"/>
            <ac:graphicFrameMk id="7" creationId="{3DBA30F2-EF3E-4E19-90C0-491587F98D9E}"/>
          </ac:graphicFrameMkLst>
        </pc:graphicFrameChg>
        <pc:graphicFrameChg chg="add del mod">
          <ac:chgData name="Martin Chaov" userId="ab06d56f74e407a5" providerId="LiveId" clId="{E53D69A9-3C9F-4CB8-A807-3CDF0E12AB21}" dt="2019-11-22T22:08:41.775" v="2806" actId="478"/>
          <ac:graphicFrameMkLst>
            <pc:docMk/>
            <pc:sldMk cId="1208498642" sldId="342"/>
            <ac:graphicFrameMk id="8" creationId="{59688E94-AE34-4EE8-8414-CBAFBAEEF9AE}"/>
          </ac:graphicFrameMkLst>
        </pc:graphicFrameChg>
        <pc:graphicFrameChg chg="add mod">
          <ac:chgData name="Martin Chaov" userId="ab06d56f74e407a5" providerId="LiveId" clId="{E53D69A9-3C9F-4CB8-A807-3CDF0E12AB21}" dt="2019-11-22T22:15:56.266" v="2940" actId="14100"/>
          <ac:graphicFrameMkLst>
            <pc:docMk/>
            <pc:sldMk cId="1208498642" sldId="342"/>
            <ac:graphicFrameMk id="9" creationId="{9EE90731-58CC-4906-B63C-367542794EA6}"/>
          </ac:graphicFrameMkLst>
        </pc:graphicFrameChg>
      </pc:sldChg>
      <pc:sldChg chg="addSp delSp modSp add ord modTransition modNotesTx">
        <pc:chgData name="Martin Chaov" userId="ab06d56f74e407a5" providerId="LiveId" clId="{E53D69A9-3C9F-4CB8-A807-3CDF0E12AB21}" dt="2019-11-22T22:41:36.610" v="3140" actId="20577"/>
        <pc:sldMkLst>
          <pc:docMk/>
          <pc:sldMk cId="274631879" sldId="343"/>
        </pc:sldMkLst>
        <pc:spChg chg="del">
          <ac:chgData name="Martin Chaov" userId="ab06d56f74e407a5" providerId="LiveId" clId="{E53D69A9-3C9F-4CB8-A807-3CDF0E12AB21}" dt="2019-11-22T22:28:40.327" v="3018" actId="478"/>
          <ac:spMkLst>
            <pc:docMk/>
            <pc:sldMk cId="274631879" sldId="343"/>
            <ac:spMk id="2" creationId="{24750A21-272C-4975-8B73-B084139FCE96}"/>
          </ac:spMkLst>
        </pc:spChg>
        <pc:spChg chg="add del">
          <ac:chgData name="Martin Chaov" userId="ab06d56f74e407a5" providerId="LiveId" clId="{E53D69A9-3C9F-4CB8-A807-3CDF0E12AB21}" dt="2019-11-22T22:28:57.639" v="3021" actId="478"/>
          <ac:spMkLst>
            <pc:docMk/>
            <pc:sldMk cId="274631879" sldId="343"/>
            <ac:spMk id="3" creationId="{08E4483F-4750-4F96-85CF-3F3BB62DDCDF}"/>
          </ac:spMkLst>
        </pc:spChg>
        <pc:picChg chg="add mod">
          <ac:chgData name="Martin Chaov" userId="ab06d56f74e407a5" providerId="LiveId" clId="{E53D69A9-3C9F-4CB8-A807-3CDF0E12AB21}" dt="2019-11-22T22:32:00.229" v="3028" actId="14100"/>
          <ac:picMkLst>
            <pc:docMk/>
            <pc:sldMk cId="274631879" sldId="343"/>
            <ac:picMk id="5" creationId="{AE7230FF-22AA-41CF-B6FB-4FB3DE69B663}"/>
          </ac:picMkLst>
        </pc:picChg>
      </pc:sldChg>
      <pc:sldChg chg="addSp delSp modSp add del mod ord modTransition setBg delDesignElem modNotesTx">
        <pc:chgData name="Martin Chaov" userId="ab06d56f74e407a5" providerId="LiveId" clId="{E53D69A9-3C9F-4CB8-A807-3CDF0E12AB21}" dt="2019-11-22T21:57:58.867" v="2479" actId="2696"/>
        <pc:sldMkLst>
          <pc:docMk/>
          <pc:sldMk cId="3284982820" sldId="343"/>
        </pc:sldMkLst>
        <pc:spChg chg="del mod">
          <ac:chgData name="Martin Chaov" userId="ab06d56f74e407a5" providerId="LiveId" clId="{E53D69A9-3C9F-4CB8-A807-3CDF0E12AB21}" dt="2019-11-22T21:37:25.267" v="1713" actId="478"/>
          <ac:spMkLst>
            <pc:docMk/>
            <pc:sldMk cId="3284982820" sldId="343"/>
            <ac:spMk id="2" creationId="{7549CE25-19DE-4C35-9924-14D5B507F402}"/>
          </ac:spMkLst>
        </pc:spChg>
        <pc:spChg chg="add del mod">
          <ac:chgData name="Martin Chaov" userId="ab06d56f74e407a5" providerId="LiveId" clId="{E53D69A9-3C9F-4CB8-A807-3CDF0E12AB21}" dt="2019-11-22T21:37:29.049" v="1715" actId="478"/>
          <ac:spMkLst>
            <pc:docMk/>
            <pc:sldMk cId="3284982820" sldId="343"/>
            <ac:spMk id="4" creationId="{39914736-4144-4A42-8A6B-7659F7F3FF31}"/>
          </ac:spMkLst>
        </pc:spChg>
        <pc:spChg chg="add del mod">
          <ac:chgData name="Martin Chaov" userId="ab06d56f74e407a5" providerId="LiveId" clId="{E53D69A9-3C9F-4CB8-A807-3CDF0E12AB21}" dt="2019-11-22T21:37:30.952" v="1716" actId="478"/>
          <ac:spMkLst>
            <pc:docMk/>
            <pc:sldMk cId="3284982820" sldId="343"/>
            <ac:spMk id="7" creationId="{C00D1096-74D1-477C-84F0-0CD338136400}"/>
          </ac:spMkLst>
        </pc:spChg>
        <pc:spChg chg="del">
          <ac:chgData name="Martin Chaov" userId="ab06d56f74e407a5" providerId="LiveId" clId="{E53D69A9-3C9F-4CB8-A807-3CDF0E12AB21}" dt="2019-11-22T21:37:21.139" v="1711"/>
          <ac:spMkLst>
            <pc:docMk/>
            <pc:sldMk cId="3284982820" sldId="343"/>
            <ac:spMk id="10" creationId="{71B2258F-86CA-4D4D-8270-BC05FCDEBFB3}"/>
          </ac:spMkLst>
        </pc:spChg>
        <pc:picChg chg="del">
          <ac:chgData name="Martin Chaov" userId="ab06d56f74e407a5" providerId="LiveId" clId="{E53D69A9-3C9F-4CB8-A807-3CDF0E12AB21}" dt="2019-11-22T21:37:26.728" v="1714" actId="478"/>
          <ac:picMkLst>
            <pc:docMk/>
            <pc:sldMk cId="3284982820" sldId="343"/>
            <ac:picMk id="5" creationId="{062C73FB-0D5F-432B-92C3-A8CAD595F041}"/>
          </ac:picMkLst>
        </pc:picChg>
        <pc:picChg chg="add mod">
          <ac:chgData name="Martin Chaov" userId="ab06d56f74e407a5" providerId="LiveId" clId="{E53D69A9-3C9F-4CB8-A807-3CDF0E12AB21}" dt="2019-11-22T21:37:36.883" v="1720" actId="26606"/>
          <ac:picMkLst>
            <pc:docMk/>
            <pc:sldMk cId="3284982820" sldId="343"/>
            <ac:picMk id="9" creationId="{5065123E-7576-47C5-B69D-038992BA211C}"/>
          </ac:picMkLst>
        </pc:picChg>
      </pc:sldChg>
      <pc:sldChg chg="delSp add del">
        <pc:chgData name="Martin Chaov" userId="ab06d56f74e407a5" providerId="LiveId" clId="{E53D69A9-3C9F-4CB8-A807-3CDF0E12AB21}" dt="2019-11-22T21:31:19.757" v="1541" actId="2696"/>
        <pc:sldMkLst>
          <pc:docMk/>
          <pc:sldMk cId="3606408779" sldId="343"/>
        </pc:sldMkLst>
        <pc:spChg chg="del">
          <ac:chgData name="Martin Chaov" userId="ab06d56f74e407a5" providerId="LiveId" clId="{E53D69A9-3C9F-4CB8-A807-3CDF0E12AB21}" dt="2019-11-22T21:31:00.717" v="1539" actId="478"/>
          <ac:spMkLst>
            <pc:docMk/>
            <pc:sldMk cId="3606408779" sldId="343"/>
            <ac:spMk id="2" creationId="{4DEB0CF1-5AE0-4E85-A0DC-A07BC412E984}"/>
          </ac:spMkLst>
        </pc:spChg>
        <pc:spChg chg="del">
          <ac:chgData name="Martin Chaov" userId="ab06d56f74e407a5" providerId="LiveId" clId="{E53D69A9-3C9F-4CB8-A807-3CDF0E12AB21}" dt="2019-11-22T21:31:02.245" v="1540" actId="478"/>
          <ac:spMkLst>
            <pc:docMk/>
            <pc:sldMk cId="3606408779" sldId="343"/>
            <ac:spMk id="3" creationId="{E1B2DD2E-1464-4C8F-872B-F4CB97D718CE}"/>
          </ac:spMkLst>
        </pc:spChg>
      </pc:sldChg>
      <pc:sldChg chg="addSp delSp modSp add modTransition modNotesTx">
        <pc:chgData name="Martin Chaov" userId="ab06d56f74e407a5" providerId="LiveId" clId="{E53D69A9-3C9F-4CB8-A807-3CDF0E12AB21}" dt="2019-11-22T22:43:17.856" v="3216"/>
        <pc:sldMkLst>
          <pc:docMk/>
          <pc:sldMk cId="1628638444" sldId="344"/>
        </pc:sldMkLst>
        <pc:spChg chg="del">
          <ac:chgData name="Martin Chaov" userId="ab06d56f74e407a5" providerId="LiveId" clId="{E53D69A9-3C9F-4CB8-A807-3CDF0E12AB21}" dt="2019-11-22T22:41:51.239" v="3142" actId="478"/>
          <ac:spMkLst>
            <pc:docMk/>
            <pc:sldMk cId="1628638444" sldId="344"/>
            <ac:spMk id="2" creationId="{D0B0E1D5-2D28-45DF-ABB1-D8B94E3A94CB}"/>
          </ac:spMkLst>
        </pc:spChg>
        <pc:spChg chg="del">
          <ac:chgData name="Martin Chaov" userId="ab06d56f74e407a5" providerId="LiveId" clId="{E53D69A9-3C9F-4CB8-A807-3CDF0E12AB21}" dt="2019-11-22T22:41:52.236" v="3143" actId="478"/>
          <ac:spMkLst>
            <pc:docMk/>
            <pc:sldMk cId="1628638444" sldId="344"/>
            <ac:spMk id="3" creationId="{3A441F22-96C7-4A2D-B968-D4E9D7D92D31}"/>
          </ac:spMkLst>
        </pc:spChg>
        <pc:picChg chg="add mod">
          <ac:chgData name="Martin Chaov" userId="ab06d56f74e407a5" providerId="LiveId" clId="{E53D69A9-3C9F-4CB8-A807-3CDF0E12AB21}" dt="2019-11-22T22:42:23.935" v="3205" actId="12789"/>
          <ac:picMkLst>
            <pc:docMk/>
            <pc:sldMk cId="1628638444" sldId="344"/>
            <ac:picMk id="5" creationId="{B9DA263D-510C-4B27-ACA2-321FF31AED80}"/>
          </ac:picMkLst>
        </pc:picChg>
      </pc:sldChg>
      <pc:sldChg chg="addSp delSp modSp add modTransition modNotesTx">
        <pc:chgData name="Martin Chaov" userId="ab06d56f74e407a5" providerId="LiveId" clId="{E53D69A9-3C9F-4CB8-A807-3CDF0E12AB21}" dt="2019-11-22T23:10:56.627" v="4418" actId="20577"/>
        <pc:sldMkLst>
          <pc:docMk/>
          <pc:sldMk cId="1525540595" sldId="345"/>
        </pc:sldMkLst>
        <pc:spChg chg="del">
          <ac:chgData name="Martin Chaov" userId="ab06d56f74e407a5" providerId="LiveId" clId="{E53D69A9-3C9F-4CB8-A807-3CDF0E12AB21}" dt="2019-11-22T22:42:29.724" v="3207"/>
          <ac:spMkLst>
            <pc:docMk/>
            <pc:sldMk cId="1525540595" sldId="345"/>
            <ac:spMk id="2" creationId="{D589314A-136D-497B-8CF7-64C1A28CE61A}"/>
          </ac:spMkLst>
        </pc:spChg>
        <pc:spChg chg="del">
          <ac:chgData name="Martin Chaov" userId="ab06d56f74e407a5" providerId="LiveId" clId="{E53D69A9-3C9F-4CB8-A807-3CDF0E12AB21}" dt="2019-11-22T22:42:29.724" v="3207"/>
          <ac:spMkLst>
            <pc:docMk/>
            <pc:sldMk cId="1525540595" sldId="345"/>
            <ac:spMk id="3" creationId="{77D5B342-9BD5-448B-A079-3C2FD4E8F6B5}"/>
          </ac:spMkLst>
        </pc:spChg>
        <pc:picChg chg="add mod">
          <ac:chgData name="Martin Chaov" userId="ab06d56f74e407a5" providerId="LiveId" clId="{E53D69A9-3C9F-4CB8-A807-3CDF0E12AB21}" dt="2019-11-22T22:42:39.485" v="3212" actId="12789"/>
          <ac:picMkLst>
            <pc:docMk/>
            <pc:sldMk cId="1525540595" sldId="345"/>
            <ac:picMk id="5" creationId="{200A1467-3099-475C-B8E3-764639ACA18E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9FD904-A3D1-453B-AA7E-B16CCA83E57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0A0F777-0B90-4E23-9B77-13D2A323DA27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Plan</a:t>
          </a:r>
        </a:p>
      </dgm:t>
    </dgm:pt>
    <dgm:pt modelId="{EB2645E7-F61E-4B50-8172-329EBF9FA822}" type="parTrans" cxnId="{89BB8E7D-2FD7-477A-8003-A84E5C2ACCCD}">
      <dgm:prSet/>
      <dgm:spPr/>
      <dgm:t>
        <a:bodyPr/>
        <a:lstStyle/>
        <a:p>
          <a:endParaRPr lang="en-GB"/>
        </a:p>
      </dgm:t>
    </dgm:pt>
    <dgm:pt modelId="{3997FF79-7C73-4FEE-A45D-9DA1F2F65DC6}" type="sibTrans" cxnId="{89BB8E7D-2FD7-477A-8003-A84E5C2ACCCD}">
      <dgm:prSet/>
      <dgm:spPr>
        <a:solidFill>
          <a:srgbClr val="C00000"/>
        </a:solidFill>
        <a:ln w="152400" cap="rnd" cmpd="sng">
          <a:solidFill>
            <a:srgbClr val="C00000"/>
          </a:solidFill>
          <a:round/>
          <a:headEnd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15773E4F-0FA2-4786-9581-B6C649AE3548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Develop</a:t>
          </a:r>
        </a:p>
      </dgm:t>
    </dgm:pt>
    <dgm:pt modelId="{63DEC1D5-7972-4EB0-9211-5EB6F94A19BB}" type="parTrans" cxnId="{4150EE8E-6D3C-41DA-9032-260C66726B14}">
      <dgm:prSet/>
      <dgm:spPr/>
      <dgm:t>
        <a:bodyPr/>
        <a:lstStyle/>
        <a:p>
          <a:endParaRPr lang="en-GB"/>
        </a:p>
      </dgm:t>
    </dgm:pt>
    <dgm:pt modelId="{49D913AA-8758-439A-876A-171A3E52088A}" type="sibTrans" cxnId="{4150EE8E-6D3C-41DA-9032-260C66726B14}">
      <dgm:prSet/>
      <dgm:spPr>
        <a:solidFill>
          <a:srgbClr val="C00000"/>
        </a:solidFill>
        <a:ln w="152400" cap="rnd">
          <a:solidFill>
            <a:srgbClr val="C00000"/>
          </a:solidFill>
          <a:round/>
          <a:headEnd type="none"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5F4499F9-FAED-4080-8257-A8951A097CB4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Test</a:t>
          </a:r>
        </a:p>
      </dgm:t>
    </dgm:pt>
    <dgm:pt modelId="{E048D866-D006-4E52-BC30-D838F01CCAC0}" type="parTrans" cxnId="{EA1DE4EF-B0B3-4DCB-A24D-A648BB0F7843}">
      <dgm:prSet/>
      <dgm:spPr/>
      <dgm:t>
        <a:bodyPr/>
        <a:lstStyle/>
        <a:p>
          <a:endParaRPr lang="en-GB"/>
        </a:p>
      </dgm:t>
    </dgm:pt>
    <dgm:pt modelId="{BF04F3F1-0D20-44DB-8AC6-DA8361A32512}" type="sibTrans" cxnId="{EA1DE4EF-B0B3-4DCB-A24D-A648BB0F7843}">
      <dgm:prSet/>
      <dgm:spPr>
        <a:solidFill>
          <a:srgbClr val="C00000"/>
        </a:solidFill>
        <a:ln w="152400" cap="rnd" cmpd="sng">
          <a:solidFill>
            <a:srgbClr val="C00000"/>
          </a:solidFill>
          <a:round/>
          <a:headEnd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F9C12826-3B4A-4768-BD2D-9EFE05D390EF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Deploy</a:t>
          </a:r>
        </a:p>
      </dgm:t>
    </dgm:pt>
    <dgm:pt modelId="{45630762-BDA9-48DE-A739-EF4E18E6006F}" type="parTrans" cxnId="{62B25016-DD97-4962-989C-67BCE6955260}">
      <dgm:prSet/>
      <dgm:spPr/>
      <dgm:t>
        <a:bodyPr/>
        <a:lstStyle/>
        <a:p>
          <a:endParaRPr lang="en-GB"/>
        </a:p>
      </dgm:t>
    </dgm:pt>
    <dgm:pt modelId="{A202D2D9-FCD6-4DE8-ACAD-6A8A08B0B56A}" type="sibTrans" cxnId="{62B25016-DD97-4962-989C-67BCE6955260}">
      <dgm:prSet/>
      <dgm:spPr>
        <a:solidFill>
          <a:srgbClr val="C00000"/>
        </a:solidFill>
        <a:ln w="152400" cap="rnd" cmpd="sng">
          <a:solidFill>
            <a:srgbClr val="C00000"/>
          </a:solidFill>
          <a:round/>
          <a:headEnd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783F41F0-A162-4741-A7DA-558C347E3EC3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Maintain</a:t>
          </a:r>
        </a:p>
      </dgm:t>
    </dgm:pt>
    <dgm:pt modelId="{97E11ED4-8715-41D3-9D86-3EFDA1EC5595}" type="parTrans" cxnId="{8A01EF59-0696-410D-9126-87BE8C537501}">
      <dgm:prSet/>
      <dgm:spPr/>
      <dgm:t>
        <a:bodyPr/>
        <a:lstStyle/>
        <a:p>
          <a:endParaRPr lang="en-GB"/>
        </a:p>
      </dgm:t>
    </dgm:pt>
    <dgm:pt modelId="{A082F2D2-61F8-46CD-A6CC-6F3BA05A1E98}" type="sibTrans" cxnId="{8A01EF59-0696-410D-9126-87BE8C537501}">
      <dgm:prSet/>
      <dgm:spPr>
        <a:solidFill>
          <a:srgbClr val="C00000"/>
        </a:solidFill>
        <a:ln w="152400" cap="rnd" cmpd="sng">
          <a:solidFill>
            <a:srgbClr val="C00000"/>
          </a:solidFill>
          <a:round/>
          <a:headEnd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5298707D-7C61-47C7-9FA8-28979782ADB8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Design</a:t>
          </a:r>
        </a:p>
      </dgm:t>
    </dgm:pt>
    <dgm:pt modelId="{2FA3E360-19AF-489D-8DF7-C9C2F18A4D5C}" type="sibTrans" cxnId="{1ECD06EA-F5F9-426B-8FC1-1CEF1AF78C94}">
      <dgm:prSet/>
      <dgm:spPr>
        <a:solidFill>
          <a:srgbClr val="C00000"/>
        </a:solidFill>
        <a:ln w="152400" cap="rnd" cmpd="sng">
          <a:solidFill>
            <a:srgbClr val="C00000"/>
          </a:solidFill>
          <a:round/>
          <a:headEnd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7B40E726-B4C1-4BB7-9696-D35A34ED8823}" type="parTrans" cxnId="{1ECD06EA-F5F9-426B-8FC1-1CEF1AF78C94}">
      <dgm:prSet/>
      <dgm:spPr/>
      <dgm:t>
        <a:bodyPr/>
        <a:lstStyle/>
        <a:p>
          <a:endParaRPr lang="en-GB"/>
        </a:p>
      </dgm:t>
    </dgm:pt>
    <dgm:pt modelId="{562A74CE-7A9D-4783-A44E-8C1FC2535834}" type="pres">
      <dgm:prSet presAssocID="{C49FD904-A3D1-453B-AA7E-B16CCA83E57A}" presName="cycle" presStyleCnt="0">
        <dgm:presLayoutVars>
          <dgm:dir/>
          <dgm:resizeHandles val="exact"/>
        </dgm:presLayoutVars>
      </dgm:prSet>
      <dgm:spPr/>
    </dgm:pt>
    <dgm:pt modelId="{E62A14A8-73D7-408B-9B0D-179F9CB58490}" type="pres">
      <dgm:prSet presAssocID="{A0A0F777-0B90-4E23-9B77-13D2A323DA27}" presName="node" presStyleLbl="node1" presStyleIdx="0" presStyleCnt="6" custScaleX="146410">
        <dgm:presLayoutVars>
          <dgm:bulletEnabled val="1"/>
        </dgm:presLayoutVars>
      </dgm:prSet>
      <dgm:spPr/>
    </dgm:pt>
    <dgm:pt modelId="{FB006810-38C9-42EA-BCEF-8397B83FC4C5}" type="pres">
      <dgm:prSet presAssocID="{A0A0F777-0B90-4E23-9B77-13D2A323DA27}" presName="spNode" presStyleCnt="0"/>
      <dgm:spPr/>
    </dgm:pt>
    <dgm:pt modelId="{84D8C1DD-5C05-4596-90E5-835E4B979C83}" type="pres">
      <dgm:prSet presAssocID="{3997FF79-7C73-4FEE-A45D-9DA1F2F65DC6}" presName="sibTrans" presStyleLbl="sibTrans1D1" presStyleIdx="0" presStyleCnt="6"/>
      <dgm:spPr/>
    </dgm:pt>
    <dgm:pt modelId="{0BF5520D-544E-467D-A9C1-AB03DFF90EB1}" type="pres">
      <dgm:prSet presAssocID="{5298707D-7C61-47C7-9FA8-28979782ADB8}" presName="node" presStyleLbl="node1" presStyleIdx="1" presStyleCnt="6" custScaleX="146410" custRadScaleRad="128461" custRadScaleInc="35469">
        <dgm:presLayoutVars>
          <dgm:bulletEnabled val="1"/>
        </dgm:presLayoutVars>
      </dgm:prSet>
      <dgm:spPr/>
    </dgm:pt>
    <dgm:pt modelId="{9F762934-4CB7-4D2C-A8A5-093969C944F8}" type="pres">
      <dgm:prSet presAssocID="{5298707D-7C61-47C7-9FA8-28979782ADB8}" presName="spNode" presStyleCnt="0"/>
      <dgm:spPr/>
    </dgm:pt>
    <dgm:pt modelId="{C7FC2E8F-4771-48E1-AD5E-16A88753EC0F}" type="pres">
      <dgm:prSet presAssocID="{2FA3E360-19AF-489D-8DF7-C9C2F18A4D5C}" presName="sibTrans" presStyleLbl="sibTrans1D1" presStyleIdx="1" presStyleCnt="6"/>
      <dgm:spPr/>
    </dgm:pt>
    <dgm:pt modelId="{8A9C8A84-8DED-4A36-B4D9-C9B3FFAE8375}" type="pres">
      <dgm:prSet presAssocID="{15773E4F-0FA2-4786-9581-B6C649AE3548}" presName="node" presStyleLbl="node1" presStyleIdx="2" presStyleCnt="6" custScaleX="146410" custRadScaleRad="123741" custRadScaleInc="-64973">
        <dgm:presLayoutVars>
          <dgm:bulletEnabled val="1"/>
        </dgm:presLayoutVars>
      </dgm:prSet>
      <dgm:spPr/>
    </dgm:pt>
    <dgm:pt modelId="{62E0EED1-7598-4938-B83D-7AC5F01543D0}" type="pres">
      <dgm:prSet presAssocID="{15773E4F-0FA2-4786-9581-B6C649AE3548}" presName="spNode" presStyleCnt="0"/>
      <dgm:spPr/>
    </dgm:pt>
    <dgm:pt modelId="{BE6F7EE8-D28B-4416-9C2B-E7254DECF56B}" type="pres">
      <dgm:prSet presAssocID="{49D913AA-8758-439A-876A-171A3E52088A}" presName="sibTrans" presStyleLbl="sibTrans1D1" presStyleIdx="2" presStyleCnt="6"/>
      <dgm:spPr/>
    </dgm:pt>
    <dgm:pt modelId="{ED674FA8-D77D-42D9-8FC2-8B73BEEF5C3C}" type="pres">
      <dgm:prSet presAssocID="{5F4499F9-FAED-4080-8257-A8951A097CB4}" presName="node" presStyleLbl="node1" presStyleIdx="3" presStyleCnt="6" custScaleX="146410" custRadScaleRad="86186">
        <dgm:presLayoutVars>
          <dgm:bulletEnabled val="1"/>
        </dgm:presLayoutVars>
      </dgm:prSet>
      <dgm:spPr/>
    </dgm:pt>
    <dgm:pt modelId="{1751D0A7-5024-4365-8952-2EC1704EA622}" type="pres">
      <dgm:prSet presAssocID="{5F4499F9-FAED-4080-8257-A8951A097CB4}" presName="spNode" presStyleCnt="0"/>
      <dgm:spPr/>
    </dgm:pt>
    <dgm:pt modelId="{4DF1178C-8A7E-43D3-8431-332A85E11D7A}" type="pres">
      <dgm:prSet presAssocID="{BF04F3F1-0D20-44DB-8AC6-DA8361A32512}" presName="sibTrans" presStyleLbl="sibTrans1D1" presStyleIdx="3" presStyleCnt="6"/>
      <dgm:spPr/>
    </dgm:pt>
    <dgm:pt modelId="{F15231DE-C325-43CF-87E8-F7E194B89AF0}" type="pres">
      <dgm:prSet presAssocID="{F9C12826-3B4A-4768-BD2D-9EFE05D390EF}" presName="node" presStyleLbl="node1" presStyleIdx="4" presStyleCnt="6" custScaleX="146410" custRadScaleRad="124064" custRadScaleInc="65204">
        <dgm:presLayoutVars>
          <dgm:bulletEnabled val="1"/>
        </dgm:presLayoutVars>
      </dgm:prSet>
      <dgm:spPr/>
    </dgm:pt>
    <dgm:pt modelId="{A06BB73D-ECC7-4649-BC4D-651A446FDF2A}" type="pres">
      <dgm:prSet presAssocID="{F9C12826-3B4A-4768-BD2D-9EFE05D390EF}" presName="spNode" presStyleCnt="0"/>
      <dgm:spPr/>
    </dgm:pt>
    <dgm:pt modelId="{A47C6417-CF40-4B98-B1B7-2B9A49018340}" type="pres">
      <dgm:prSet presAssocID="{A202D2D9-FCD6-4DE8-ACAD-6A8A08B0B56A}" presName="sibTrans" presStyleLbl="sibTrans1D1" presStyleIdx="4" presStyleCnt="6"/>
      <dgm:spPr/>
    </dgm:pt>
    <dgm:pt modelId="{419FDC4A-E0AB-440E-9CA6-FF8AC833D89A}" type="pres">
      <dgm:prSet presAssocID="{783F41F0-A162-4741-A7DA-558C347E3EC3}" presName="node" presStyleLbl="node1" presStyleIdx="5" presStyleCnt="6" custScaleX="146410" custRadScaleRad="128772" custRadScaleInc="-35761">
        <dgm:presLayoutVars>
          <dgm:bulletEnabled val="1"/>
        </dgm:presLayoutVars>
      </dgm:prSet>
      <dgm:spPr/>
    </dgm:pt>
    <dgm:pt modelId="{5816608F-BCF2-499C-BDAF-92E3BACF75E3}" type="pres">
      <dgm:prSet presAssocID="{783F41F0-A162-4741-A7DA-558C347E3EC3}" presName="spNode" presStyleCnt="0"/>
      <dgm:spPr/>
    </dgm:pt>
    <dgm:pt modelId="{545DE783-DD9E-41F6-AE4F-9C91766F6133}" type="pres">
      <dgm:prSet presAssocID="{A082F2D2-61F8-46CD-A6CC-6F3BA05A1E98}" presName="sibTrans" presStyleLbl="sibTrans1D1" presStyleIdx="5" presStyleCnt="6"/>
      <dgm:spPr/>
    </dgm:pt>
  </dgm:ptLst>
  <dgm:cxnLst>
    <dgm:cxn modelId="{E46F430E-1E37-4FFA-99F9-4C8392DF7369}" type="presOf" srcId="{A082F2D2-61F8-46CD-A6CC-6F3BA05A1E98}" destId="{545DE783-DD9E-41F6-AE4F-9C91766F6133}" srcOrd="0" destOrd="0" presId="urn:microsoft.com/office/officeart/2005/8/layout/cycle5"/>
    <dgm:cxn modelId="{62B25016-DD97-4962-989C-67BCE6955260}" srcId="{C49FD904-A3D1-453B-AA7E-B16CCA83E57A}" destId="{F9C12826-3B4A-4768-BD2D-9EFE05D390EF}" srcOrd="4" destOrd="0" parTransId="{45630762-BDA9-48DE-A739-EF4E18E6006F}" sibTransId="{A202D2D9-FCD6-4DE8-ACAD-6A8A08B0B56A}"/>
    <dgm:cxn modelId="{92C68634-4F49-4AC2-9E38-C5B1590F5AE4}" type="presOf" srcId="{5F4499F9-FAED-4080-8257-A8951A097CB4}" destId="{ED674FA8-D77D-42D9-8FC2-8B73BEEF5C3C}" srcOrd="0" destOrd="0" presId="urn:microsoft.com/office/officeart/2005/8/layout/cycle5"/>
    <dgm:cxn modelId="{8A01EF59-0696-410D-9126-87BE8C537501}" srcId="{C49FD904-A3D1-453B-AA7E-B16CCA83E57A}" destId="{783F41F0-A162-4741-A7DA-558C347E3EC3}" srcOrd="5" destOrd="0" parTransId="{97E11ED4-8715-41D3-9D86-3EFDA1EC5595}" sibTransId="{A082F2D2-61F8-46CD-A6CC-6F3BA05A1E98}"/>
    <dgm:cxn modelId="{89BB8E7D-2FD7-477A-8003-A84E5C2ACCCD}" srcId="{C49FD904-A3D1-453B-AA7E-B16CCA83E57A}" destId="{A0A0F777-0B90-4E23-9B77-13D2A323DA27}" srcOrd="0" destOrd="0" parTransId="{EB2645E7-F61E-4B50-8172-329EBF9FA822}" sibTransId="{3997FF79-7C73-4FEE-A45D-9DA1F2F65DC6}"/>
    <dgm:cxn modelId="{4150EE8E-6D3C-41DA-9032-260C66726B14}" srcId="{C49FD904-A3D1-453B-AA7E-B16CCA83E57A}" destId="{15773E4F-0FA2-4786-9581-B6C649AE3548}" srcOrd="2" destOrd="0" parTransId="{63DEC1D5-7972-4EB0-9211-5EB6F94A19BB}" sibTransId="{49D913AA-8758-439A-876A-171A3E52088A}"/>
    <dgm:cxn modelId="{CC6C6890-8E9E-4069-9B60-39BC9D344409}" type="presOf" srcId="{C49FD904-A3D1-453B-AA7E-B16CCA83E57A}" destId="{562A74CE-7A9D-4783-A44E-8C1FC2535834}" srcOrd="0" destOrd="0" presId="urn:microsoft.com/office/officeart/2005/8/layout/cycle5"/>
    <dgm:cxn modelId="{DC388BA1-7A3C-44D7-84BA-9267507C9C39}" type="presOf" srcId="{3997FF79-7C73-4FEE-A45D-9DA1F2F65DC6}" destId="{84D8C1DD-5C05-4596-90E5-835E4B979C83}" srcOrd="0" destOrd="0" presId="urn:microsoft.com/office/officeart/2005/8/layout/cycle5"/>
    <dgm:cxn modelId="{EF83E1A3-1423-47EF-B29E-8CACD31CF6FE}" type="presOf" srcId="{5298707D-7C61-47C7-9FA8-28979782ADB8}" destId="{0BF5520D-544E-467D-A9C1-AB03DFF90EB1}" srcOrd="0" destOrd="0" presId="urn:microsoft.com/office/officeart/2005/8/layout/cycle5"/>
    <dgm:cxn modelId="{394B56B0-3F90-4437-9ED1-2FB0FE27C664}" type="presOf" srcId="{A0A0F777-0B90-4E23-9B77-13D2A323DA27}" destId="{E62A14A8-73D7-408B-9B0D-179F9CB58490}" srcOrd="0" destOrd="0" presId="urn:microsoft.com/office/officeart/2005/8/layout/cycle5"/>
    <dgm:cxn modelId="{5796AEB2-DDB1-4E7D-9A36-CE425F144C4A}" type="presOf" srcId="{783F41F0-A162-4741-A7DA-558C347E3EC3}" destId="{419FDC4A-E0AB-440E-9CA6-FF8AC833D89A}" srcOrd="0" destOrd="0" presId="urn:microsoft.com/office/officeart/2005/8/layout/cycle5"/>
    <dgm:cxn modelId="{B08DEBB7-A048-4CD6-B6A8-B44F35565DF8}" type="presOf" srcId="{2FA3E360-19AF-489D-8DF7-C9C2F18A4D5C}" destId="{C7FC2E8F-4771-48E1-AD5E-16A88753EC0F}" srcOrd="0" destOrd="0" presId="urn:microsoft.com/office/officeart/2005/8/layout/cycle5"/>
    <dgm:cxn modelId="{98C3D1C6-71CA-414B-B62E-88E186F221DA}" type="presOf" srcId="{BF04F3F1-0D20-44DB-8AC6-DA8361A32512}" destId="{4DF1178C-8A7E-43D3-8431-332A85E11D7A}" srcOrd="0" destOrd="0" presId="urn:microsoft.com/office/officeart/2005/8/layout/cycle5"/>
    <dgm:cxn modelId="{3E8924D6-D405-4606-BBF8-1FE79F8CC596}" type="presOf" srcId="{49D913AA-8758-439A-876A-171A3E52088A}" destId="{BE6F7EE8-D28B-4416-9C2B-E7254DECF56B}" srcOrd="0" destOrd="0" presId="urn:microsoft.com/office/officeart/2005/8/layout/cycle5"/>
    <dgm:cxn modelId="{0EEE2DD8-CE6A-4999-A3C9-82B948F349A3}" type="presOf" srcId="{F9C12826-3B4A-4768-BD2D-9EFE05D390EF}" destId="{F15231DE-C325-43CF-87E8-F7E194B89AF0}" srcOrd="0" destOrd="0" presId="urn:microsoft.com/office/officeart/2005/8/layout/cycle5"/>
    <dgm:cxn modelId="{1ECD06EA-F5F9-426B-8FC1-1CEF1AF78C94}" srcId="{C49FD904-A3D1-453B-AA7E-B16CCA83E57A}" destId="{5298707D-7C61-47C7-9FA8-28979782ADB8}" srcOrd="1" destOrd="0" parTransId="{7B40E726-B4C1-4BB7-9696-D35A34ED8823}" sibTransId="{2FA3E360-19AF-489D-8DF7-C9C2F18A4D5C}"/>
    <dgm:cxn modelId="{F72FE7EA-9353-4BED-AC5A-23EB42BB94D2}" type="presOf" srcId="{A202D2D9-FCD6-4DE8-ACAD-6A8A08B0B56A}" destId="{A47C6417-CF40-4B98-B1B7-2B9A49018340}" srcOrd="0" destOrd="0" presId="urn:microsoft.com/office/officeart/2005/8/layout/cycle5"/>
    <dgm:cxn modelId="{EA1DE4EF-B0B3-4DCB-A24D-A648BB0F7843}" srcId="{C49FD904-A3D1-453B-AA7E-B16CCA83E57A}" destId="{5F4499F9-FAED-4080-8257-A8951A097CB4}" srcOrd="3" destOrd="0" parTransId="{E048D866-D006-4E52-BC30-D838F01CCAC0}" sibTransId="{BF04F3F1-0D20-44DB-8AC6-DA8361A32512}"/>
    <dgm:cxn modelId="{FEB600F5-6E2C-402A-A8E2-55A50F8A3DD3}" type="presOf" srcId="{15773E4F-0FA2-4786-9581-B6C649AE3548}" destId="{8A9C8A84-8DED-4A36-B4D9-C9B3FFAE8375}" srcOrd="0" destOrd="0" presId="urn:microsoft.com/office/officeart/2005/8/layout/cycle5"/>
    <dgm:cxn modelId="{85329B57-9DE2-492A-BC82-045955E1A8A4}" type="presParOf" srcId="{562A74CE-7A9D-4783-A44E-8C1FC2535834}" destId="{E62A14A8-73D7-408B-9B0D-179F9CB58490}" srcOrd="0" destOrd="0" presId="urn:microsoft.com/office/officeart/2005/8/layout/cycle5"/>
    <dgm:cxn modelId="{C233A552-5BA6-4F90-86B7-34A2473D2E97}" type="presParOf" srcId="{562A74CE-7A9D-4783-A44E-8C1FC2535834}" destId="{FB006810-38C9-42EA-BCEF-8397B83FC4C5}" srcOrd="1" destOrd="0" presId="urn:microsoft.com/office/officeart/2005/8/layout/cycle5"/>
    <dgm:cxn modelId="{06A89570-DF18-4B94-82EB-62D8E93EBD97}" type="presParOf" srcId="{562A74CE-7A9D-4783-A44E-8C1FC2535834}" destId="{84D8C1DD-5C05-4596-90E5-835E4B979C83}" srcOrd="2" destOrd="0" presId="urn:microsoft.com/office/officeart/2005/8/layout/cycle5"/>
    <dgm:cxn modelId="{703E3B69-D288-4B3B-B08A-EBD4C5A308F9}" type="presParOf" srcId="{562A74CE-7A9D-4783-A44E-8C1FC2535834}" destId="{0BF5520D-544E-467D-A9C1-AB03DFF90EB1}" srcOrd="3" destOrd="0" presId="urn:microsoft.com/office/officeart/2005/8/layout/cycle5"/>
    <dgm:cxn modelId="{53E49AF3-1D7F-4217-B92F-CDAD87E9A30A}" type="presParOf" srcId="{562A74CE-7A9D-4783-A44E-8C1FC2535834}" destId="{9F762934-4CB7-4D2C-A8A5-093969C944F8}" srcOrd="4" destOrd="0" presId="urn:microsoft.com/office/officeart/2005/8/layout/cycle5"/>
    <dgm:cxn modelId="{6BF988B5-1C3E-4A7F-AC5B-E9FB3D7A9E71}" type="presParOf" srcId="{562A74CE-7A9D-4783-A44E-8C1FC2535834}" destId="{C7FC2E8F-4771-48E1-AD5E-16A88753EC0F}" srcOrd="5" destOrd="0" presId="urn:microsoft.com/office/officeart/2005/8/layout/cycle5"/>
    <dgm:cxn modelId="{92F61905-ABA4-40E4-9794-CC65F6C52D66}" type="presParOf" srcId="{562A74CE-7A9D-4783-A44E-8C1FC2535834}" destId="{8A9C8A84-8DED-4A36-B4D9-C9B3FFAE8375}" srcOrd="6" destOrd="0" presId="urn:microsoft.com/office/officeart/2005/8/layout/cycle5"/>
    <dgm:cxn modelId="{A1E7A131-FDD9-4365-9821-4F2C91AB1C01}" type="presParOf" srcId="{562A74CE-7A9D-4783-A44E-8C1FC2535834}" destId="{62E0EED1-7598-4938-B83D-7AC5F01543D0}" srcOrd="7" destOrd="0" presId="urn:microsoft.com/office/officeart/2005/8/layout/cycle5"/>
    <dgm:cxn modelId="{1F978023-A1A5-47B0-AE49-83252113C91E}" type="presParOf" srcId="{562A74CE-7A9D-4783-A44E-8C1FC2535834}" destId="{BE6F7EE8-D28B-4416-9C2B-E7254DECF56B}" srcOrd="8" destOrd="0" presId="urn:microsoft.com/office/officeart/2005/8/layout/cycle5"/>
    <dgm:cxn modelId="{826942AD-EDAC-4A74-ABDB-6A45D0DADD5F}" type="presParOf" srcId="{562A74CE-7A9D-4783-A44E-8C1FC2535834}" destId="{ED674FA8-D77D-42D9-8FC2-8B73BEEF5C3C}" srcOrd="9" destOrd="0" presId="urn:microsoft.com/office/officeart/2005/8/layout/cycle5"/>
    <dgm:cxn modelId="{90383A48-95D6-416F-8C43-B4CADA4401F2}" type="presParOf" srcId="{562A74CE-7A9D-4783-A44E-8C1FC2535834}" destId="{1751D0A7-5024-4365-8952-2EC1704EA622}" srcOrd="10" destOrd="0" presId="urn:microsoft.com/office/officeart/2005/8/layout/cycle5"/>
    <dgm:cxn modelId="{855FAA02-0B8D-48C4-9F2F-46BB89F93D96}" type="presParOf" srcId="{562A74CE-7A9D-4783-A44E-8C1FC2535834}" destId="{4DF1178C-8A7E-43D3-8431-332A85E11D7A}" srcOrd="11" destOrd="0" presId="urn:microsoft.com/office/officeart/2005/8/layout/cycle5"/>
    <dgm:cxn modelId="{DD806DBB-C7CD-4E98-84FE-B175F5E07B30}" type="presParOf" srcId="{562A74CE-7A9D-4783-A44E-8C1FC2535834}" destId="{F15231DE-C325-43CF-87E8-F7E194B89AF0}" srcOrd="12" destOrd="0" presId="urn:microsoft.com/office/officeart/2005/8/layout/cycle5"/>
    <dgm:cxn modelId="{06F0D59D-3D9C-4B95-8283-CA3E769764FC}" type="presParOf" srcId="{562A74CE-7A9D-4783-A44E-8C1FC2535834}" destId="{A06BB73D-ECC7-4649-BC4D-651A446FDF2A}" srcOrd="13" destOrd="0" presId="urn:microsoft.com/office/officeart/2005/8/layout/cycle5"/>
    <dgm:cxn modelId="{72C83B70-26FC-446D-B2E8-B0418AA4BA50}" type="presParOf" srcId="{562A74CE-7A9D-4783-A44E-8C1FC2535834}" destId="{A47C6417-CF40-4B98-B1B7-2B9A49018340}" srcOrd="14" destOrd="0" presId="urn:microsoft.com/office/officeart/2005/8/layout/cycle5"/>
    <dgm:cxn modelId="{8E042074-DBE1-436B-86FA-585D3B262D79}" type="presParOf" srcId="{562A74CE-7A9D-4783-A44E-8C1FC2535834}" destId="{419FDC4A-E0AB-440E-9CA6-FF8AC833D89A}" srcOrd="15" destOrd="0" presId="urn:microsoft.com/office/officeart/2005/8/layout/cycle5"/>
    <dgm:cxn modelId="{181EDEB7-4831-457D-9B0E-3AD2424125F2}" type="presParOf" srcId="{562A74CE-7A9D-4783-A44E-8C1FC2535834}" destId="{5816608F-BCF2-499C-BDAF-92E3BACF75E3}" srcOrd="16" destOrd="0" presId="urn:microsoft.com/office/officeart/2005/8/layout/cycle5"/>
    <dgm:cxn modelId="{028C536F-DF51-4E41-B458-27BE9B7FAB83}" type="presParOf" srcId="{562A74CE-7A9D-4783-A44E-8C1FC2535834}" destId="{545DE783-DD9E-41F6-AE4F-9C91766F6133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9FD904-A3D1-453B-AA7E-B16CCA83E57A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0A0F777-0B90-4E23-9B77-13D2A323DA27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Plan</a:t>
          </a:r>
        </a:p>
      </dgm:t>
    </dgm:pt>
    <dgm:pt modelId="{EB2645E7-F61E-4B50-8172-329EBF9FA822}" type="parTrans" cxnId="{89BB8E7D-2FD7-477A-8003-A84E5C2ACCCD}">
      <dgm:prSet/>
      <dgm:spPr/>
      <dgm:t>
        <a:bodyPr/>
        <a:lstStyle/>
        <a:p>
          <a:endParaRPr lang="en-GB"/>
        </a:p>
      </dgm:t>
    </dgm:pt>
    <dgm:pt modelId="{3997FF79-7C73-4FEE-A45D-9DA1F2F65DC6}" type="sibTrans" cxnId="{89BB8E7D-2FD7-477A-8003-A84E5C2ACCCD}">
      <dgm:prSet/>
      <dgm:spPr>
        <a:solidFill>
          <a:srgbClr val="C00000"/>
        </a:solidFill>
        <a:ln w="152400" cap="rnd" cmpd="sng">
          <a:solidFill>
            <a:srgbClr val="C00000"/>
          </a:solidFill>
          <a:round/>
          <a:headEnd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15773E4F-0FA2-4786-9581-B6C649AE3548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Develop</a:t>
          </a:r>
        </a:p>
      </dgm:t>
    </dgm:pt>
    <dgm:pt modelId="{63DEC1D5-7972-4EB0-9211-5EB6F94A19BB}" type="parTrans" cxnId="{4150EE8E-6D3C-41DA-9032-260C66726B14}">
      <dgm:prSet/>
      <dgm:spPr/>
      <dgm:t>
        <a:bodyPr/>
        <a:lstStyle/>
        <a:p>
          <a:endParaRPr lang="en-GB"/>
        </a:p>
      </dgm:t>
    </dgm:pt>
    <dgm:pt modelId="{49D913AA-8758-439A-876A-171A3E52088A}" type="sibTrans" cxnId="{4150EE8E-6D3C-41DA-9032-260C66726B14}">
      <dgm:prSet/>
      <dgm:spPr>
        <a:solidFill>
          <a:srgbClr val="C00000"/>
        </a:solidFill>
        <a:ln w="152400" cap="rnd">
          <a:solidFill>
            <a:srgbClr val="C00000"/>
          </a:solidFill>
          <a:round/>
          <a:headEnd type="none"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5F4499F9-FAED-4080-8257-A8951A097CB4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Test</a:t>
          </a:r>
        </a:p>
      </dgm:t>
    </dgm:pt>
    <dgm:pt modelId="{E048D866-D006-4E52-BC30-D838F01CCAC0}" type="parTrans" cxnId="{EA1DE4EF-B0B3-4DCB-A24D-A648BB0F7843}">
      <dgm:prSet/>
      <dgm:spPr/>
      <dgm:t>
        <a:bodyPr/>
        <a:lstStyle/>
        <a:p>
          <a:endParaRPr lang="en-GB"/>
        </a:p>
      </dgm:t>
    </dgm:pt>
    <dgm:pt modelId="{BF04F3F1-0D20-44DB-8AC6-DA8361A32512}" type="sibTrans" cxnId="{EA1DE4EF-B0B3-4DCB-A24D-A648BB0F7843}">
      <dgm:prSet/>
      <dgm:spPr>
        <a:solidFill>
          <a:srgbClr val="C00000"/>
        </a:solidFill>
        <a:ln w="152400" cap="rnd" cmpd="sng">
          <a:solidFill>
            <a:srgbClr val="C00000"/>
          </a:solidFill>
          <a:round/>
          <a:headEnd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F9C12826-3B4A-4768-BD2D-9EFE05D390EF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Deploy</a:t>
          </a:r>
        </a:p>
      </dgm:t>
    </dgm:pt>
    <dgm:pt modelId="{45630762-BDA9-48DE-A739-EF4E18E6006F}" type="parTrans" cxnId="{62B25016-DD97-4962-989C-67BCE6955260}">
      <dgm:prSet/>
      <dgm:spPr/>
      <dgm:t>
        <a:bodyPr/>
        <a:lstStyle/>
        <a:p>
          <a:endParaRPr lang="en-GB"/>
        </a:p>
      </dgm:t>
    </dgm:pt>
    <dgm:pt modelId="{A202D2D9-FCD6-4DE8-ACAD-6A8A08B0B56A}" type="sibTrans" cxnId="{62B25016-DD97-4962-989C-67BCE6955260}">
      <dgm:prSet/>
      <dgm:spPr>
        <a:solidFill>
          <a:srgbClr val="C00000"/>
        </a:solidFill>
        <a:ln w="152400" cap="rnd" cmpd="sng">
          <a:solidFill>
            <a:srgbClr val="C00000"/>
          </a:solidFill>
          <a:round/>
          <a:headEnd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783F41F0-A162-4741-A7DA-558C347E3EC3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Maintain</a:t>
          </a:r>
        </a:p>
      </dgm:t>
    </dgm:pt>
    <dgm:pt modelId="{97E11ED4-8715-41D3-9D86-3EFDA1EC5595}" type="parTrans" cxnId="{8A01EF59-0696-410D-9126-87BE8C537501}">
      <dgm:prSet/>
      <dgm:spPr/>
      <dgm:t>
        <a:bodyPr/>
        <a:lstStyle/>
        <a:p>
          <a:endParaRPr lang="en-GB"/>
        </a:p>
      </dgm:t>
    </dgm:pt>
    <dgm:pt modelId="{A082F2D2-61F8-46CD-A6CC-6F3BA05A1E98}" type="sibTrans" cxnId="{8A01EF59-0696-410D-9126-87BE8C537501}">
      <dgm:prSet/>
      <dgm:spPr>
        <a:solidFill>
          <a:srgbClr val="C00000"/>
        </a:solidFill>
        <a:ln w="152400" cap="rnd" cmpd="sng">
          <a:solidFill>
            <a:srgbClr val="C00000"/>
          </a:solidFill>
          <a:round/>
          <a:headEnd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5298707D-7C61-47C7-9FA8-28979782ADB8}">
      <dgm:prSet phldrT="[Text]" custT="1">
        <dgm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dgm:style>
      </dgm:prSet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GB" sz="6600" b="1" dirty="0"/>
            <a:t>Design</a:t>
          </a:r>
        </a:p>
      </dgm:t>
    </dgm:pt>
    <dgm:pt modelId="{2FA3E360-19AF-489D-8DF7-C9C2F18A4D5C}" type="sibTrans" cxnId="{1ECD06EA-F5F9-426B-8FC1-1CEF1AF78C94}">
      <dgm:prSet/>
      <dgm:spPr>
        <a:solidFill>
          <a:srgbClr val="C00000"/>
        </a:solidFill>
        <a:ln w="152400" cap="rnd" cmpd="sng">
          <a:solidFill>
            <a:srgbClr val="C00000"/>
          </a:solidFill>
          <a:round/>
          <a:headEnd w="lg" len="lg"/>
          <a:tailEnd type="triangle" w="lg" len="lg"/>
        </a:ln>
      </dgm:spPr>
      <dgm:t>
        <a:bodyPr/>
        <a:lstStyle/>
        <a:p>
          <a:endParaRPr lang="en-GB"/>
        </a:p>
      </dgm:t>
    </dgm:pt>
    <dgm:pt modelId="{7B40E726-B4C1-4BB7-9696-D35A34ED8823}" type="parTrans" cxnId="{1ECD06EA-F5F9-426B-8FC1-1CEF1AF78C94}">
      <dgm:prSet/>
      <dgm:spPr/>
      <dgm:t>
        <a:bodyPr/>
        <a:lstStyle/>
        <a:p>
          <a:endParaRPr lang="en-GB"/>
        </a:p>
      </dgm:t>
    </dgm:pt>
    <dgm:pt modelId="{562A74CE-7A9D-4783-A44E-8C1FC2535834}" type="pres">
      <dgm:prSet presAssocID="{C49FD904-A3D1-453B-AA7E-B16CCA83E57A}" presName="cycle" presStyleCnt="0">
        <dgm:presLayoutVars>
          <dgm:dir/>
          <dgm:resizeHandles val="exact"/>
        </dgm:presLayoutVars>
      </dgm:prSet>
      <dgm:spPr/>
    </dgm:pt>
    <dgm:pt modelId="{E62A14A8-73D7-408B-9B0D-179F9CB58490}" type="pres">
      <dgm:prSet presAssocID="{A0A0F777-0B90-4E23-9B77-13D2A323DA27}" presName="node" presStyleLbl="node1" presStyleIdx="0" presStyleCnt="6" custScaleX="146410">
        <dgm:presLayoutVars>
          <dgm:bulletEnabled val="1"/>
        </dgm:presLayoutVars>
      </dgm:prSet>
      <dgm:spPr/>
    </dgm:pt>
    <dgm:pt modelId="{FB006810-38C9-42EA-BCEF-8397B83FC4C5}" type="pres">
      <dgm:prSet presAssocID="{A0A0F777-0B90-4E23-9B77-13D2A323DA27}" presName="spNode" presStyleCnt="0"/>
      <dgm:spPr/>
    </dgm:pt>
    <dgm:pt modelId="{84D8C1DD-5C05-4596-90E5-835E4B979C83}" type="pres">
      <dgm:prSet presAssocID="{3997FF79-7C73-4FEE-A45D-9DA1F2F65DC6}" presName="sibTrans" presStyleLbl="sibTrans1D1" presStyleIdx="0" presStyleCnt="6"/>
      <dgm:spPr/>
    </dgm:pt>
    <dgm:pt modelId="{0BF5520D-544E-467D-A9C1-AB03DFF90EB1}" type="pres">
      <dgm:prSet presAssocID="{5298707D-7C61-47C7-9FA8-28979782ADB8}" presName="node" presStyleLbl="node1" presStyleIdx="1" presStyleCnt="6" custScaleX="146410" custRadScaleRad="128461" custRadScaleInc="35469">
        <dgm:presLayoutVars>
          <dgm:bulletEnabled val="1"/>
        </dgm:presLayoutVars>
      </dgm:prSet>
      <dgm:spPr/>
    </dgm:pt>
    <dgm:pt modelId="{9F762934-4CB7-4D2C-A8A5-093969C944F8}" type="pres">
      <dgm:prSet presAssocID="{5298707D-7C61-47C7-9FA8-28979782ADB8}" presName="spNode" presStyleCnt="0"/>
      <dgm:spPr/>
    </dgm:pt>
    <dgm:pt modelId="{C7FC2E8F-4771-48E1-AD5E-16A88753EC0F}" type="pres">
      <dgm:prSet presAssocID="{2FA3E360-19AF-489D-8DF7-C9C2F18A4D5C}" presName="sibTrans" presStyleLbl="sibTrans1D1" presStyleIdx="1" presStyleCnt="6"/>
      <dgm:spPr/>
    </dgm:pt>
    <dgm:pt modelId="{8A9C8A84-8DED-4A36-B4D9-C9B3FFAE8375}" type="pres">
      <dgm:prSet presAssocID="{15773E4F-0FA2-4786-9581-B6C649AE3548}" presName="node" presStyleLbl="node1" presStyleIdx="2" presStyleCnt="6" custScaleX="146410" custRadScaleRad="123741" custRadScaleInc="-64973">
        <dgm:presLayoutVars>
          <dgm:bulletEnabled val="1"/>
        </dgm:presLayoutVars>
      </dgm:prSet>
      <dgm:spPr/>
    </dgm:pt>
    <dgm:pt modelId="{62E0EED1-7598-4938-B83D-7AC5F01543D0}" type="pres">
      <dgm:prSet presAssocID="{15773E4F-0FA2-4786-9581-B6C649AE3548}" presName="spNode" presStyleCnt="0"/>
      <dgm:spPr/>
    </dgm:pt>
    <dgm:pt modelId="{BE6F7EE8-D28B-4416-9C2B-E7254DECF56B}" type="pres">
      <dgm:prSet presAssocID="{49D913AA-8758-439A-876A-171A3E52088A}" presName="sibTrans" presStyleLbl="sibTrans1D1" presStyleIdx="2" presStyleCnt="6"/>
      <dgm:spPr/>
    </dgm:pt>
    <dgm:pt modelId="{ED674FA8-D77D-42D9-8FC2-8B73BEEF5C3C}" type="pres">
      <dgm:prSet presAssocID="{5F4499F9-FAED-4080-8257-A8951A097CB4}" presName="node" presStyleLbl="node1" presStyleIdx="3" presStyleCnt="6" custScaleX="146410" custRadScaleRad="86186">
        <dgm:presLayoutVars>
          <dgm:bulletEnabled val="1"/>
        </dgm:presLayoutVars>
      </dgm:prSet>
      <dgm:spPr/>
    </dgm:pt>
    <dgm:pt modelId="{1751D0A7-5024-4365-8952-2EC1704EA622}" type="pres">
      <dgm:prSet presAssocID="{5F4499F9-FAED-4080-8257-A8951A097CB4}" presName="spNode" presStyleCnt="0"/>
      <dgm:spPr/>
    </dgm:pt>
    <dgm:pt modelId="{4DF1178C-8A7E-43D3-8431-332A85E11D7A}" type="pres">
      <dgm:prSet presAssocID="{BF04F3F1-0D20-44DB-8AC6-DA8361A32512}" presName="sibTrans" presStyleLbl="sibTrans1D1" presStyleIdx="3" presStyleCnt="6"/>
      <dgm:spPr/>
    </dgm:pt>
    <dgm:pt modelId="{F15231DE-C325-43CF-87E8-F7E194B89AF0}" type="pres">
      <dgm:prSet presAssocID="{F9C12826-3B4A-4768-BD2D-9EFE05D390EF}" presName="node" presStyleLbl="node1" presStyleIdx="4" presStyleCnt="6" custScaleX="146410" custRadScaleRad="124064" custRadScaleInc="65204">
        <dgm:presLayoutVars>
          <dgm:bulletEnabled val="1"/>
        </dgm:presLayoutVars>
      </dgm:prSet>
      <dgm:spPr/>
    </dgm:pt>
    <dgm:pt modelId="{A06BB73D-ECC7-4649-BC4D-651A446FDF2A}" type="pres">
      <dgm:prSet presAssocID="{F9C12826-3B4A-4768-BD2D-9EFE05D390EF}" presName="spNode" presStyleCnt="0"/>
      <dgm:spPr/>
    </dgm:pt>
    <dgm:pt modelId="{A47C6417-CF40-4B98-B1B7-2B9A49018340}" type="pres">
      <dgm:prSet presAssocID="{A202D2D9-FCD6-4DE8-ACAD-6A8A08B0B56A}" presName="sibTrans" presStyleLbl="sibTrans1D1" presStyleIdx="4" presStyleCnt="6"/>
      <dgm:spPr/>
    </dgm:pt>
    <dgm:pt modelId="{419FDC4A-E0AB-440E-9CA6-FF8AC833D89A}" type="pres">
      <dgm:prSet presAssocID="{783F41F0-A162-4741-A7DA-558C347E3EC3}" presName="node" presStyleLbl="node1" presStyleIdx="5" presStyleCnt="6" custScaleX="146410" custRadScaleRad="128772" custRadScaleInc="-35761">
        <dgm:presLayoutVars>
          <dgm:bulletEnabled val="1"/>
        </dgm:presLayoutVars>
      </dgm:prSet>
      <dgm:spPr/>
    </dgm:pt>
    <dgm:pt modelId="{5816608F-BCF2-499C-BDAF-92E3BACF75E3}" type="pres">
      <dgm:prSet presAssocID="{783F41F0-A162-4741-A7DA-558C347E3EC3}" presName="spNode" presStyleCnt="0"/>
      <dgm:spPr/>
    </dgm:pt>
    <dgm:pt modelId="{545DE783-DD9E-41F6-AE4F-9C91766F6133}" type="pres">
      <dgm:prSet presAssocID="{A082F2D2-61F8-46CD-A6CC-6F3BA05A1E98}" presName="sibTrans" presStyleLbl="sibTrans1D1" presStyleIdx="5" presStyleCnt="6"/>
      <dgm:spPr/>
    </dgm:pt>
  </dgm:ptLst>
  <dgm:cxnLst>
    <dgm:cxn modelId="{E46F430E-1E37-4FFA-99F9-4C8392DF7369}" type="presOf" srcId="{A082F2D2-61F8-46CD-A6CC-6F3BA05A1E98}" destId="{545DE783-DD9E-41F6-AE4F-9C91766F6133}" srcOrd="0" destOrd="0" presId="urn:microsoft.com/office/officeart/2005/8/layout/cycle5"/>
    <dgm:cxn modelId="{62B25016-DD97-4962-989C-67BCE6955260}" srcId="{C49FD904-A3D1-453B-AA7E-B16CCA83E57A}" destId="{F9C12826-3B4A-4768-BD2D-9EFE05D390EF}" srcOrd="4" destOrd="0" parTransId="{45630762-BDA9-48DE-A739-EF4E18E6006F}" sibTransId="{A202D2D9-FCD6-4DE8-ACAD-6A8A08B0B56A}"/>
    <dgm:cxn modelId="{92C68634-4F49-4AC2-9E38-C5B1590F5AE4}" type="presOf" srcId="{5F4499F9-FAED-4080-8257-A8951A097CB4}" destId="{ED674FA8-D77D-42D9-8FC2-8B73BEEF5C3C}" srcOrd="0" destOrd="0" presId="urn:microsoft.com/office/officeart/2005/8/layout/cycle5"/>
    <dgm:cxn modelId="{8A01EF59-0696-410D-9126-87BE8C537501}" srcId="{C49FD904-A3D1-453B-AA7E-B16CCA83E57A}" destId="{783F41F0-A162-4741-A7DA-558C347E3EC3}" srcOrd="5" destOrd="0" parTransId="{97E11ED4-8715-41D3-9D86-3EFDA1EC5595}" sibTransId="{A082F2D2-61F8-46CD-A6CC-6F3BA05A1E98}"/>
    <dgm:cxn modelId="{89BB8E7D-2FD7-477A-8003-A84E5C2ACCCD}" srcId="{C49FD904-A3D1-453B-AA7E-B16CCA83E57A}" destId="{A0A0F777-0B90-4E23-9B77-13D2A323DA27}" srcOrd="0" destOrd="0" parTransId="{EB2645E7-F61E-4B50-8172-329EBF9FA822}" sibTransId="{3997FF79-7C73-4FEE-A45D-9DA1F2F65DC6}"/>
    <dgm:cxn modelId="{4150EE8E-6D3C-41DA-9032-260C66726B14}" srcId="{C49FD904-A3D1-453B-AA7E-B16CCA83E57A}" destId="{15773E4F-0FA2-4786-9581-B6C649AE3548}" srcOrd="2" destOrd="0" parTransId="{63DEC1D5-7972-4EB0-9211-5EB6F94A19BB}" sibTransId="{49D913AA-8758-439A-876A-171A3E52088A}"/>
    <dgm:cxn modelId="{CC6C6890-8E9E-4069-9B60-39BC9D344409}" type="presOf" srcId="{C49FD904-A3D1-453B-AA7E-B16CCA83E57A}" destId="{562A74CE-7A9D-4783-A44E-8C1FC2535834}" srcOrd="0" destOrd="0" presId="urn:microsoft.com/office/officeart/2005/8/layout/cycle5"/>
    <dgm:cxn modelId="{DC388BA1-7A3C-44D7-84BA-9267507C9C39}" type="presOf" srcId="{3997FF79-7C73-4FEE-A45D-9DA1F2F65DC6}" destId="{84D8C1DD-5C05-4596-90E5-835E4B979C83}" srcOrd="0" destOrd="0" presId="urn:microsoft.com/office/officeart/2005/8/layout/cycle5"/>
    <dgm:cxn modelId="{EF83E1A3-1423-47EF-B29E-8CACD31CF6FE}" type="presOf" srcId="{5298707D-7C61-47C7-9FA8-28979782ADB8}" destId="{0BF5520D-544E-467D-A9C1-AB03DFF90EB1}" srcOrd="0" destOrd="0" presId="urn:microsoft.com/office/officeart/2005/8/layout/cycle5"/>
    <dgm:cxn modelId="{394B56B0-3F90-4437-9ED1-2FB0FE27C664}" type="presOf" srcId="{A0A0F777-0B90-4E23-9B77-13D2A323DA27}" destId="{E62A14A8-73D7-408B-9B0D-179F9CB58490}" srcOrd="0" destOrd="0" presId="urn:microsoft.com/office/officeart/2005/8/layout/cycle5"/>
    <dgm:cxn modelId="{5796AEB2-DDB1-4E7D-9A36-CE425F144C4A}" type="presOf" srcId="{783F41F0-A162-4741-A7DA-558C347E3EC3}" destId="{419FDC4A-E0AB-440E-9CA6-FF8AC833D89A}" srcOrd="0" destOrd="0" presId="urn:microsoft.com/office/officeart/2005/8/layout/cycle5"/>
    <dgm:cxn modelId="{B08DEBB7-A048-4CD6-B6A8-B44F35565DF8}" type="presOf" srcId="{2FA3E360-19AF-489D-8DF7-C9C2F18A4D5C}" destId="{C7FC2E8F-4771-48E1-AD5E-16A88753EC0F}" srcOrd="0" destOrd="0" presId="urn:microsoft.com/office/officeart/2005/8/layout/cycle5"/>
    <dgm:cxn modelId="{98C3D1C6-71CA-414B-B62E-88E186F221DA}" type="presOf" srcId="{BF04F3F1-0D20-44DB-8AC6-DA8361A32512}" destId="{4DF1178C-8A7E-43D3-8431-332A85E11D7A}" srcOrd="0" destOrd="0" presId="urn:microsoft.com/office/officeart/2005/8/layout/cycle5"/>
    <dgm:cxn modelId="{3E8924D6-D405-4606-BBF8-1FE79F8CC596}" type="presOf" srcId="{49D913AA-8758-439A-876A-171A3E52088A}" destId="{BE6F7EE8-D28B-4416-9C2B-E7254DECF56B}" srcOrd="0" destOrd="0" presId="urn:microsoft.com/office/officeart/2005/8/layout/cycle5"/>
    <dgm:cxn modelId="{0EEE2DD8-CE6A-4999-A3C9-82B948F349A3}" type="presOf" srcId="{F9C12826-3B4A-4768-BD2D-9EFE05D390EF}" destId="{F15231DE-C325-43CF-87E8-F7E194B89AF0}" srcOrd="0" destOrd="0" presId="urn:microsoft.com/office/officeart/2005/8/layout/cycle5"/>
    <dgm:cxn modelId="{1ECD06EA-F5F9-426B-8FC1-1CEF1AF78C94}" srcId="{C49FD904-A3D1-453B-AA7E-B16CCA83E57A}" destId="{5298707D-7C61-47C7-9FA8-28979782ADB8}" srcOrd="1" destOrd="0" parTransId="{7B40E726-B4C1-4BB7-9696-D35A34ED8823}" sibTransId="{2FA3E360-19AF-489D-8DF7-C9C2F18A4D5C}"/>
    <dgm:cxn modelId="{F72FE7EA-9353-4BED-AC5A-23EB42BB94D2}" type="presOf" srcId="{A202D2D9-FCD6-4DE8-ACAD-6A8A08B0B56A}" destId="{A47C6417-CF40-4B98-B1B7-2B9A49018340}" srcOrd="0" destOrd="0" presId="urn:microsoft.com/office/officeart/2005/8/layout/cycle5"/>
    <dgm:cxn modelId="{EA1DE4EF-B0B3-4DCB-A24D-A648BB0F7843}" srcId="{C49FD904-A3D1-453B-AA7E-B16CCA83E57A}" destId="{5F4499F9-FAED-4080-8257-A8951A097CB4}" srcOrd="3" destOrd="0" parTransId="{E048D866-D006-4E52-BC30-D838F01CCAC0}" sibTransId="{BF04F3F1-0D20-44DB-8AC6-DA8361A32512}"/>
    <dgm:cxn modelId="{FEB600F5-6E2C-402A-A8E2-55A50F8A3DD3}" type="presOf" srcId="{15773E4F-0FA2-4786-9581-B6C649AE3548}" destId="{8A9C8A84-8DED-4A36-B4D9-C9B3FFAE8375}" srcOrd="0" destOrd="0" presId="urn:microsoft.com/office/officeart/2005/8/layout/cycle5"/>
    <dgm:cxn modelId="{85329B57-9DE2-492A-BC82-045955E1A8A4}" type="presParOf" srcId="{562A74CE-7A9D-4783-A44E-8C1FC2535834}" destId="{E62A14A8-73D7-408B-9B0D-179F9CB58490}" srcOrd="0" destOrd="0" presId="urn:microsoft.com/office/officeart/2005/8/layout/cycle5"/>
    <dgm:cxn modelId="{C233A552-5BA6-4F90-86B7-34A2473D2E97}" type="presParOf" srcId="{562A74CE-7A9D-4783-A44E-8C1FC2535834}" destId="{FB006810-38C9-42EA-BCEF-8397B83FC4C5}" srcOrd="1" destOrd="0" presId="urn:microsoft.com/office/officeart/2005/8/layout/cycle5"/>
    <dgm:cxn modelId="{06A89570-DF18-4B94-82EB-62D8E93EBD97}" type="presParOf" srcId="{562A74CE-7A9D-4783-A44E-8C1FC2535834}" destId="{84D8C1DD-5C05-4596-90E5-835E4B979C83}" srcOrd="2" destOrd="0" presId="urn:microsoft.com/office/officeart/2005/8/layout/cycle5"/>
    <dgm:cxn modelId="{703E3B69-D288-4B3B-B08A-EBD4C5A308F9}" type="presParOf" srcId="{562A74CE-7A9D-4783-A44E-8C1FC2535834}" destId="{0BF5520D-544E-467D-A9C1-AB03DFF90EB1}" srcOrd="3" destOrd="0" presId="urn:microsoft.com/office/officeart/2005/8/layout/cycle5"/>
    <dgm:cxn modelId="{53E49AF3-1D7F-4217-B92F-CDAD87E9A30A}" type="presParOf" srcId="{562A74CE-7A9D-4783-A44E-8C1FC2535834}" destId="{9F762934-4CB7-4D2C-A8A5-093969C944F8}" srcOrd="4" destOrd="0" presId="urn:microsoft.com/office/officeart/2005/8/layout/cycle5"/>
    <dgm:cxn modelId="{6BF988B5-1C3E-4A7F-AC5B-E9FB3D7A9E71}" type="presParOf" srcId="{562A74CE-7A9D-4783-A44E-8C1FC2535834}" destId="{C7FC2E8F-4771-48E1-AD5E-16A88753EC0F}" srcOrd="5" destOrd="0" presId="urn:microsoft.com/office/officeart/2005/8/layout/cycle5"/>
    <dgm:cxn modelId="{92F61905-ABA4-40E4-9794-CC65F6C52D66}" type="presParOf" srcId="{562A74CE-7A9D-4783-A44E-8C1FC2535834}" destId="{8A9C8A84-8DED-4A36-B4D9-C9B3FFAE8375}" srcOrd="6" destOrd="0" presId="urn:microsoft.com/office/officeart/2005/8/layout/cycle5"/>
    <dgm:cxn modelId="{A1E7A131-FDD9-4365-9821-4F2C91AB1C01}" type="presParOf" srcId="{562A74CE-7A9D-4783-A44E-8C1FC2535834}" destId="{62E0EED1-7598-4938-B83D-7AC5F01543D0}" srcOrd="7" destOrd="0" presId="urn:microsoft.com/office/officeart/2005/8/layout/cycle5"/>
    <dgm:cxn modelId="{1F978023-A1A5-47B0-AE49-83252113C91E}" type="presParOf" srcId="{562A74CE-7A9D-4783-A44E-8C1FC2535834}" destId="{BE6F7EE8-D28B-4416-9C2B-E7254DECF56B}" srcOrd="8" destOrd="0" presId="urn:microsoft.com/office/officeart/2005/8/layout/cycle5"/>
    <dgm:cxn modelId="{826942AD-EDAC-4A74-ABDB-6A45D0DADD5F}" type="presParOf" srcId="{562A74CE-7A9D-4783-A44E-8C1FC2535834}" destId="{ED674FA8-D77D-42D9-8FC2-8B73BEEF5C3C}" srcOrd="9" destOrd="0" presId="urn:microsoft.com/office/officeart/2005/8/layout/cycle5"/>
    <dgm:cxn modelId="{90383A48-95D6-416F-8C43-B4CADA4401F2}" type="presParOf" srcId="{562A74CE-7A9D-4783-A44E-8C1FC2535834}" destId="{1751D0A7-5024-4365-8952-2EC1704EA622}" srcOrd="10" destOrd="0" presId="urn:microsoft.com/office/officeart/2005/8/layout/cycle5"/>
    <dgm:cxn modelId="{855FAA02-0B8D-48C4-9F2F-46BB89F93D96}" type="presParOf" srcId="{562A74CE-7A9D-4783-A44E-8C1FC2535834}" destId="{4DF1178C-8A7E-43D3-8431-332A85E11D7A}" srcOrd="11" destOrd="0" presId="urn:microsoft.com/office/officeart/2005/8/layout/cycle5"/>
    <dgm:cxn modelId="{DD806DBB-C7CD-4E98-84FE-B175F5E07B30}" type="presParOf" srcId="{562A74CE-7A9D-4783-A44E-8C1FC2535834}" destId="{F15231DE-C325-43CF-87E8-F7E194B89AF0}" srcOrd="12" destOrd="0" presId="urn:microsoft.com/office/officeart/2005/8/layout/cycle5"/>
    <dgm:cxn modelId="{06F0D59D-3D9C-4B95-8283-CA3E769764FC}" type="presParOf" srcId="{562A74CE-7A9D-4783-A44E-8C1FC2535834}" destId="{A06BB73D-ECC7-4649-BC4D-651A446FDF2A}" srcOrd="13" destOrd="0" presId="urn:microsoft.com/office/officeart/2005/8/layout/cycle5"/>
    <dgm:cxn modelId="{72C83B70-26FC-446D-B2E8-B0418AA4BA50}" type="presParOf" srcId="{562A74CE-7A9D-4783-A44E-8C1FC2535834}" destId="{A47C6417-CF40-4B98-B1B7-2B9A49018340}" srcOrd="14" destOrd="0" presId="urn:microsoft.com/office/officeart/2005/8/layout/cycle5"/>
    <dgm:cxn modelId="{8E042074-DBE1-436B-86FA-585D3B262D79}" type="presParOf" srcId="{562A74CE-7A9D-4783-A44E-8C1FC2535834}" destId="{419FDC4A-E0AB-440E-9CA6-FF8AC833D89A}" srcOrd="15" destOrd="0" presId="urn:microsoft.com/office/officeart/2005/8/layout/cycle5"/>
    <dgm:cxn modelId="{181EDEB7-4831-457D-9B0E-3AD2424125F2}" type="presParOf" srcId="{562A74CE-7A9D-4783-A44E-8C1FC2535834}" destId="{5816608F-BCF2-499C-BDAF-92E3BACF75E3}" srcOrd="16" destOrd="0" presId="urn:microsoft.com/office/officeart/2005/8/layout/cycle5"/>
    <dgm:cxn modelId="{028C536F-DF51-4E41-B458-27BE9B7FAB83}" type="presParOf" srcId="{562A74CE-7A9D-4783-A44E-8C1FC2535834}" destId="{545DE783-DD9E-41F6-AE4F-9C91766F6133}" srcOrd="17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A14A8-73D7-408B-9B0D-179F9CB58490}">
      <dsp:nvSpPr>
        <dsp:cNvPr id="0" name=""/>
        <dsp:cNvSpPr/>
      </dsp:nvSpPr>
      <dsp:spPr>
        <a:xfrm>
          <a:off x="8890190" y="153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Plan</a:t>
          </a:r>
        </a:p>
      </dsp:txBody>
      <dsp:txXfrm>
        <a:off x="8985768" y="95731"/>
        <a:ext cx="4218992" cy="1766768"/>
      </dsp:txXfrm>
    </dsp:sp>
    <dsp:sp modelId="{84D8C1DD-5C05-4596-90E5-835E4B979C83}">
      <dsp:nvSpPr>
        <dsp:cNvPr id="0" name=""/>
        <dsp:cNvSpPr/>
      </dsp:nvSpPr>
      <dsp:spPr>
        <a:xfrm>
          <a:off x="8865165" y="1537251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5000513" y="16508"/>
              </a:moveTo>
              <a:arcTo wR="4610698" hR="4610698" stAng="16490994" swAng="1300276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5520D-544E-467D-A9C1-AB03DFF90EB1}">
      <dsp:nvSpPr>
        <dsp:cNvPr id="0" name=""/>
        <dsp:cNvSpPr/>
      </dsp:nvSpPr>
      <dsp:spPr>
        <a:xfrm>
          <a:off x="14346075" y="2305500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Design</a:t>
          </a:r>
        </a:p>
      </dsp:txBody>
      <dsp:txXfrm>
        <a:off x="14441653" y="2401078"/>
        <a:ext cx="4218992" cy="1766768"/>
      </dsp:txXfrm>
    </dsp:sp>
    <dsp:sp modelId="{C7FC2E8F-4771-48E1-AD5E-16A88753EC0F}">
      <dsp:nvSpPr>
        <dsp:cNvPr id="0" name=""/>
        <dsp:cNvSpPr/>
      </dsp:nvSpPr>
      <dsp:spPr>
        <a:xfrm>
          <a:off x="7710306" y="417782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9206971" y="4246260"/>
              </a:moveTo>
              <a:arcTo wR="4610698" hR="4610698" stAng="21327990" swAng="915500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C8A84-8DED-4A36-B4D9-C9B3FFAE8375}">
      <dsp:nvSpPr>
        <dsp:cNvPr id="0" name=""/>
        <dsp:cNvSpPr/>
      </dsp:nvSpPr>
      <dsp:spPr>
        <a:xfrm>
          <a:off x="14346062" y="6279442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Develop</a:t>
          </a:r>
        </a:p>
      </dsp:txBody>
      <dsp:txXfrm>
        <a:off x="14441640" y="6375020"/>
        <a:ext cx="4218992" cy="1766768"/>
      </dsp:txXfrm>
    </dsp:sp>
    <dsp:sp modelId="{BE6F7EE8-D28B-4416-9C2B-E7254DECF56B}">
      <dsp:nvSpPr>
        <dsp:cNvPr id="0" name=""/>
        <dsp:cNvSpPr/>
      </dsp:nvSpPr>
      <dsp:spPr>
        <a:xfrm>
          <a:off x="9129505" y="-304717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6502968" y="8815203"/>
              </a:moveTo>
              <a:arcTo wR="4610698" hR="4610698" stAng="3946171" swAng="1346292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type="none"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74FA8-D77D-42D9-8FC2-8B73BEEF5C3C}">
      <dsp:nvSpPr>
        <dsp:cNvPr id="0" name=""/>
        <dsp:cNvSpPr/>
      </dsp:nvSpPr>
      <dsp:spPr>
        <a:xfrm>
          <a:off x="8890190" y="8584629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Test</a:t>
          </a:r>
        </a:p>
      </dsp:txBody>
      <dsp:txXfrm>
        <a:off x="8985768" y="8680207"/>
        <a:ext cx="4218992" cy="1766768"/>
      </dsp:txXfrm>
    </dsp:sp>
    <dsp:sp modelId="{4DF1178C-8A7E-43D3-8431-332A85E11D7A}">
      <dsp:nvSpPr>
        <dsp:cNvPr id="0" name=""/>
        <dsp:cNvSpPr/>
      </dsp:nvSpPr>
      <dsp:spPr>
        <a:xfrm>
          <a:off x="3825177" y="-303309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4477721" y="9219479"/>
              </a:moveTo>
              <a:arcTo wR="4610698" hR="4610698" stAng="5499162" swAng="1354306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5231DE-C325-43CF-87E8-F7E194B89AF0}">
      <dsp:nvSpPr>
        <dsp:cNvPr id="0" name=""/>
        <dsp:cNvSpPr/>
      </dsp:nvSpPr>
      <dsp:spPr>
        <a:xfrm>
          <a:off x="3418729" y="6279386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Deploy</a:t>
          </a:r>
        </a:p>
      </dsp:txBody>
      <dsp:txXfrm>
        <a:off x="3514307" y="6374964"/>
        <a:ext cx="4218992" cy="1766768"/>
      </dsp:txXfrm>
    </dsp:sp>
    <dsp:sp modelId="{A47C6417-CF40-4B98-B1B7-2B9A49018340}">
      <dsp:nvSpPr>
        <dsp:cNvPr id="0" name=""/>
        <dsp:cNvSpPr/>
      </dsp:nvSpPr>
      <dsp:spPr>
        <a:xfrm>
          <a:off x="5244008" y="418408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80409" y="5468032"/>
              </a:moveTo>
              <a:arcTo wR="4610698" hR="4610698" stAng="10157028" swAng="915469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9FDC4A-E0AB-440E-9CA6-FF8AC833D89A}">
      <dsp:nvSpPr>
        <dsp:cNvPr id="0" name=""/>
        <dsp:cNvSpPr/>
      </dsp:nvSpPr>
      <dsp:spPr>
        <a:xfrm>
          <a:off x="3418743" y="2305494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Maintain</a:t>
          </a:r>
        </a:p>
      </dsp:txBody>
      <dsp:txXfrm>
        <a:off x="3514321" y="2401072"/>
        <a:ext cx="4218992" cy="1766768"/>
      </dsp:txXfrm>
    </dsp:sp>
    <dsp:sp modelId="{545DE783-DD9E-41F6-AE4F-9C91766F6133}">
      <dsp:nvSpPr>
        <dsp:cNvPr id="0" name=""/>
        <dsp:cNvSpPr/>
      </dsp:nvSpPr>
      <dsp:spPr>
        <a:xfrm>
          <a:off x="4087716" y="1536603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2553818" y="484224"/>
              </a:moveTo>
              <a:arcTo wR="4610698" hR="4610698" stAng="14610336" swAng="1308323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2A14A8-73D7-408B-9B0D-179F9CB58490}">
      <dsp:nvSpPr>
        <dsp:cNvPr id="0" name=""/>
        <dsp:cNvSpPr/>
      </dsp:nvSpPr>
      <dsp:spPr>
        <a:xfrm>
          <a:off x="8890190" y="153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Plan</a:t>
          </a:r>
        </a:p>
      </dsp:txBody>
      <dsp:txXfrm>
        <a:off x="8985768" y="95731"/>
        <a:ext cx="4218992" cy="1766768"/>
      </dsp:txXfrm>
    </dsp:sp>
    <dsp:sp modelId="{84D8C1DD-5C05-4596-90E5-835E4B979C83}">
      <dsp:nvSpPr>
        <dsp:cNvPr id="0" name=""/>
        <dsp:cNvSpPr/>
      </dsp:nvSpPr>
      <dsp:spPr>
        <a:xfrm>
          <a:off x="8865165" y="1537251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5000513" y="16508"/>
              </a:moveTo>
              <a:arcTo wR="4610698" hR="4610698" stAng="16490994" swAng="1300276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F5520D-544E-467D-A9C1-AB03DFF90EB1}">
      <dsp:nvSpPr>
        <dsp:cNvPr id="0" name=""/>
        <dsp:cNvSpPr/>
      </dsp:nvSpPr>
      <dsp:spPr>
        <a:xfrm>
          <a:off x="14346075" y="2305500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Design</a:t>
          </a:r>
        </a:p>
      </dsp:txBody>
      <dsp:txXfrm>
        <a:off x="14441653" y="2401078"/>
        <a:ext cx="4218992" cy="1766768"/>
      </dsp:txXfrm>
    </dsp:sp>
    <dsp:sp modelId="{C7FC2E8F-4771-48E1-AD5E-16A88753EC0F}">
      <dsp:nvSpPr>
        <dsp:cNvPr id="0" name=""/>
        <dsp:cNvSpPr/>
      </dsp:nvSpPr>
      <dsp:spPr>
        <a:xfrm>
          <a:off x="7710306" y="417782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9206971" y="4246260"/>
              </a:moveTo>
              <a:arcTo wR="4610698" hR="4610698" stAng="21327990" swAng="915500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A9C8A84-8DED-4A36-B4D9-C9B3FFAE8375}">
      <dsp:nvSpPr>
        <dsp:cNvPr id="0" name=""/>
        <dsp:cNvSpPr/>
      </dsp:nvSpPr>
      <dsp:spPr>
        <a:xfrm>
          <a:off x="14346062" y="6279442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Develop</a:t>
          </a:r>
        </a:p>
      </dsp:txBody>
      <dsp:txXfrm>
        <a:off x="14441640" y="6375020"/>
        <a:ext cx="4218992" cy="1766768"/>
      </dsp:txXfrm>
    </dsp:sp>
    <dsp:sp modelId="{BE6F7EE8-D28B-4416-9C2B-E7254DECF56B}">
      <dsp:nvSpPr>
        <dsp:cNvPr id="0" name=""/>
        <dsp:cNvSpPr/>
      </dsp:nvSpPr>
      <dsp:spPr>
        <a:xfrm>
          <a:off x="9129505" y="-304717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6502968" y="8815203"/>
              </a:moveTo>
              <a:arcTo wR="4610698" hR="4610698" stAng="3946171" swAng="1346292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type="none"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74FA8-D77D-42D9-8FC2-8B73BEEF5C3C}">
      <dsp:nvSpPr>
        <dsp:cNvPr id="0" name=""/>
        <dsp:cNvSpPr/>
      </dsp:nvSpPr>
      <dsp:spPr>
        <a:xfrm>
          <a:off x="8890190" y="8584629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Test</a:t>
          </a:r>
        </a:p>
      </dsp:txBody>
      <dsp:txXfrm>
        <a:off x="8985768" y="8680207"/>
        <a:ext cx="4218992" cy="1766768"/>
      </dsp:txXfrm>
    </dsp:sp>
    <dsp:sp modelId="{4DF1178C-8A7E-43D3-8431-332A85E11D7A}">
      <dsp:nvSpPr>
        <dsp:cNvPr id="0" name=""/>
        <dsp:cNvSpPr/>
      </dsp:nvSpPr>
      <dsp:spPr>
        <a:xfrm>
          <a:off x="3825177" y="-303309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4477721" y="9219479"/>
              </a:moveTo>
              <a:arcTo wR="4610698" hR="4610698" stAng="5499162" swAng="1354306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5231DE-C325-43CF-87E8-F7E194B89AF0}">
      <dsp:nvSpPr>
        <dsp:cNvPr id="0" name=""/>
        <dsp:cNvSpPr/>
      </dsp:nvSpPr>
      <dsp:spPr>
        <a:xfrm>
          <a:off x="3418729" y="6279386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Deploy</a:t>
          </a:r>
        </a:p>
      </dsp:txBody>
      <dsp:txXfrm>
        <a:off x="3514307" y="6374964"/>
        <a:ext cx="4218992" cy="1766768"/>
      </dsp:txXfrm>
    </dsp:sp>
    <dsp:sp modelId="{A47C6417-CF40-4B98-B1B7-2B9A49018340}">
      <dsp:nvSpPr>
        <dsp:cNvPr id="0" name=""/>
        <dsp:cNvSpPr/>
      </dsp:nvSpPr>
      <dsp:spPr>
        <a:xfrm>
          <a:off x="5244008" y="418408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80409" y="5468032"/>
              </a:moveTo>
              <a:arcTo wR="4610698" hR="4610698" stAng="10157028" swAng="915469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9FDC4A-E0AB-440E-9CA6-FF8AC833D89A}">
      <dsp:nvSpPr>
        <dsp:cNvPr id="0" name=""/>
        <dsp:cNvSpPr/>
      </dsp:nvSpPr>
      <dsp:spPr>
        <a:xfrm>
          <a:off x="3418743" y="2305494"/>
          <a:ext cx="4410148" cy="1957924"/>
        </a:xfrm>
        <a:prstGeom prst="roundRect">
          <a:avLst/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accent2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dsp:style>
      <dsp:txBody>
        <a:bodyPr spcFirstLastPara="0" vert="horz" wrap="square" lIns="251460" tIns="251460" rIns="251460" bIns="251460" numCol="1" spcCol="1270" anchor="ctr" anchorCtr="0">
          <a:noAutofit/>
        </a:bodyPr>
        <a:lstStyle/>
        <a:p>
          <a:pPr marL="0" lvl="0" indent="0" algn="ctr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6600" b="1" kern="1200" dirty="0"/>
            <a:t>Maintain</a:t>
          </a:r>
        </a:p>
      </dsp:txBody>
      <dsp:txXfrm>
        <a:off x="3514321" y="2401072"/>
        <a:ext cx="4218992" cy="1766768"/>
      </dsp:txXfrm>
    </dsp:sp>
    <dsp:sp modelId="{545DE783-DD9E-41F6-AE4F-9C91766F6133}">
      <dsp:nvSpPr>
        <dsp:cNvPr id="0" name=""/>
        <dsp:cNvSpPr/>
      </dsp:nvSpPr>
      <dsp:spPr>
        <a:xfrm>
          <a:off x="4087716" y="1536603"/>
          <a:ext cx="9221397" cy="9221397"/>
        </a:xfrm>
        <a:custGeom>
          <a:avLst/>
          <a:gdLst/>
          <a:ahLst/>
          <a:cxnLst/>
          <a:rect l="0" t="0" r="0" b="0"/>
          <a:pathLst>
            <a:path>
              <a:moveTo>
                <a:pt x="2553818" y="484224"/>
              </a:moveTo>
              <a:arcTo wR="4610698" hR="4610698" stAng="14610336" swAng="1308323"/>
            </a:path>
          </a:pathLst>
        </a:custGeom>
        <a:noFill/>
        <a:ln w="152400" cap="rnd" cmpd="sng" algn="ctr">
          <a:solidFill>
            <a:srgbClr val="C00000"/>
          </a:solidFill>
          <a:prstDash val="solid"/>
          <a:round/>
          <a:headEnd w="lg" len="lg"/>
          <a:tailEnd type="triangle" w="lg" len="lg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Change_management_(engineering)" TargetMode="External"/><Relationship Id="rId3" Type="http://schemas.openxmlformats.org/officeDocument/2006/relationships/hyperlink" Target="https://en.wikipedia.org/wiki/Requirements_management" TargetMode="External"/><Relationship Id="rId7" Type="http://schemas.openxmlformats.org/officeDocument/2006/relationships/hyperlink" Target="https://en.wikipedia.org/wiki/Software_maintenanc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Software_testing" TargetMode="External"/><Relationship Id="rId11" Type="http://schemas.openxmlformats.org/officeDocument/2006/relationships/hyperlink" Target="https://en.wikipedia.org/wiki/Release_management" TargetMode="External"/><Relationship Id="rId5" Type="http://schemas.openxmlformats.org/officeDocument/2006/relationships/hyperlink" Target="https://en.wikipedia.org/wiki/Computer_programming" TargetMode="External"/><Relationship Id="rId10" Type="http://schemas.openxmlformats.org/officeDocument/2006/relationships/hyperlink" Target="https://en.wikipedia.org/wiki/Project_management" TargetMode="External"/><Relationship Id="rId4" Type="http://schemas.openxmlformats.org/officeDocument/2006/relationships/hyperlink" Target="https://en.wikipedia.org/wiki/Software_architecture" TargetMode="External"/><Relationship Id="rId9" Type="http://schemas.openxmlformats.org/officeDocument/2006/relationships/hyperlink" Target="https://en.wikipedia.org/wiki/Continuous_integration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Software component that adds a specific feature to an existing computer program.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 piece of software - a component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Extends or enhances existing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Adds new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Can not live on it's own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Do you remember the time when you needed to reboot your PC to add/remove connected devices?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What is the best plug-in system you know?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In order to get a plug-in we need to have a system. System with clear contract for communication between the components. Let's call them interfaces :)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Let's examine an example interface...</a:t>
            </a:r>
          </a:p>
        </p:txBody>
      </p:sp>
    </p:spTree>
    <p:extLst>
      <p:ext uri="{BB962C8B-B14F-4D97-AF65-F5344CB8AC3E}">
        <p14:creationId xmlns:p14="http://schemas.microsoft.com/office/powerpoint/2010/main" val="938589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93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9833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634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When a program supports plug-ins, it enables customization…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152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Web browsers have historically allowed executables as plug-ins, though they are now mostly deprecated. (These are a different type of software module than browser extensions.) Two plug-in examples are the Adobe Flash Player for playing videos and a Java virtual machine for running applets.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 theme or skin is a preset package containing additional or changed graphical appearance details, achieved by the use of a graphical user interface (GUI) that can be applied to specific software and websites to suit the purpose, topic, or tastes of different users to customize the look and feel of a piece of computer software or an operating system front-end GUI (and window managers).</a:t>
            </a:r>
          </a:p>
          <a:p>
            <a:endParaRPr lang="en-US" dirty="0"/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We are surrounded by software that is extended via: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plugins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apps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applications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programs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whatever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Yet when we design for the web, we usually don't think in this way.</a:t>
            </a:r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All the applications you use are plugins for your OS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245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Thus today I am going to present a solution to this problem. One that I am going to share together with all of it’s documentation at the end of this talk.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This outline shows some of the major things that need to be considered when we are creating a plugin-based system.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Host application -&gt; We need a host application/environment an ecosystem where our features are going to be plugged.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Strict interface -&gt; that is going to tell us what/how we must do to be compatible with our host.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Communication -&gt; There are multiple ways to achieve it. I am using a message bus in the reference implementation.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Business Logic -&gt; the core of our product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View -&gt; presentation of the features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Plug-ins -&gt; extensions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Packages -&gt; distribution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Version management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am not going to focus on the "host application". Any web app could be used as a base. I am also not going to focus on version management (although there is info about it in the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github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 repo docs)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The focus of this talk is a feature developed as a plugin based system.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UML much? :)</a:t>
            </a:r>
          </a:p>
        </p:txBody>
      </p:sp>
    </p:spTree>
    <p:extLst>
      <p:ext uri="{BB962C8B-B14F-4D97-AF65-F5344CB8AC3E}">
        <p14:creationId xmlns:p14="http://schemas.microsoft.com/office/powerpoint/2010/main" val="3367668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What does a plugin-based solution mean for my web app?</a:t>
            </a:r>
          </a:p>
          <a:p>
            <a:endParaRPr lang="en-GB" dirty="0"/>
          </a:p>
          <a:p>
            <a:r>
              <a:rPr lang="en-US" dirty="0"/>
              <a:t>Host application</a:t>
            </a:r>
          </a:p>
          <a:p>
            <a:r>
              <a:rPr lang="en-US" dirty="0"/>
              <a:t>Strict interface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Business Logic</a:t>
            </a:r>
          </a:p>
          <a:p>
            <a:r>
              <a:rPr lang="en-US" dirty="0"/>
              <a:t>View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Version management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341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take this piece of content as an example… and define the architecture while thinking of it…</a:t>
            </a:r>
          </a:p>
          <a:p>
            <a:endParaRPr lang="en-GB" dirty="0"/>
          </a:p>
          <a:p>
            <a:r>
              <a:rPr lang="en-GB" dirty="0"/>
              <a:t>The entire page is the host application, it takes care of bootstrap and routing between pages and so on…</a:t>
            </a:r>
          </a:p>
          <a:p>
            <a:endParaRPr lang="en-GB" dirty="0"/>
          </a:p>
          <a:p>
            <a:r>
              <a:rPr lang="en-GB" dirty="0"/>
              <a:t>This is some carousel type of thingy… it can communicate with other parts of the system, mainly adding prices to the shopping cart…</a:t>
            </a:r>
          </a:p>
          <a:p>
            <a:endParaRPr lang="en-GB" dirty="0"/>
          </a:p>
          <a:p>
            <a:r>
              <a:rPr lang="en-GB" dirty="0"/>
              <a:t>So we are going to have interface that allows us to communicate between each other</a:t>
            </a:r>
          </a:p>
          <a:p>
            <a:endParaRPr lang="en-GB" dirty="0"/>
          </a:p>
          <a:p>
            <a:r>
              <a:rPr lang="en-GB" dirty="0"/>
              <a:t>The view is the box where this carousel lives…</a:t>
            </a:r>
          </a:p>
          <a:p>
            <a:endParaRPr lang="en-GB" dirty="0"/>
          </a:p>
          <a:p>
            <a:r>
              <a:rPr lang="en-GB" dirty="0"/>
              <a:t>This carousel could be written in many frameworks … sometimes it is not going to be worth to re-write if we migrate to a new </a:t>
            </a:r>
            <a:r>
              <a:rPr lang="en-GB"/>
              <a:t>tech stack … why can’t we just re-use it?</a:t>
            </a:r>
          </a:p>
          <a:p>
            <a:endParaRPr lang="en-GB" dirty="0"/>
          </a:p>
          <a:p>
            <a:r>
              <a:rPr lang="en-GB" dirty="0"/>
              <a:t>You know what … let’s see some diagrams…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54330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Again let’s start with an interface…</a:t>
            </a:r>
          </a:p>
        </p:txBody>
      </p:sp>
    </p:spTree>
    <p:extLst>
      <p:ext uri="{BB962C8B-B14F-4D97-AF65-F5344CB8AC3E}">
        <p14:creationId xmlns:p14="http://schemas.microsoft.com/office/powerpoint/2010/main" val="1302004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9436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interface is going to be consumed by a view class</a:t>
            </a:r>
          </a:p>
        </p:txBody>
      </p:sp>
    </p:spTree>
    <p:extLst>
      <p:ext uri="{BB962C8B-B14F-4D97-AF65-F5344CB8AC3E}">
        <p14:creationId xmlns:p14="http://schemas.microsoft.com/office/powerpoint/2010/main" val="25565259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Business logic class</a:t>
            </a:r>
          </a:p>
        </p:txBody>
      </p:sp>
    </p:spTree>
    <p:extLst>
      <p:ext uri="{BB962C8B-B14F-4D97-AF65-F5344CB8AC3E}">
        <p14:creationId xmlns:p14="http://schemas.microsoft.com/office/powerpoint/2010/main" val="7905800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of course the plugins</a:t>
            </a:r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Talk about stability and organizing you components based on their stability</a:t>
            </a:r>
            <a:endParaRPr lang="en-US" dirty="0"/>
          </a:p>
          <a:p>
            <a:endParaRPr lang="en-US" dirty="0"/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Moving BL packages between FE and BE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97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going to be some third-party dependencies of course…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Why React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Two main reasons: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Initial implementation for this concept was implemented in a company where React is the view library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This demo was written and documented for [http://react-not-a-conf.com/](</a:t>
            </a:r>
            <a:r>
              <a:rPr lang="en-US" sz="2400" b="0" u="sng" dirty="0">
                <a:effectLst/>
                <a:latin typeface="+mj-lt"/>
                <a:ea typeface="+mj-ea"/>
                <a:cs typeface="+mj-cs"/>
                <a:sym typeface="Avenir Roman"/>
              </a:rPr>
              <a:t>http://react-not-a-conf.com/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) 11.05.2019.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Additional reasons: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Functional approach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Good rendering performance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Good TypeScript integration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React is super cool :)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No, there are no React hooks in this demo, as they are not relevant to the architecture.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Why </a:t>
            </a:r>
            <a:r>
              <a:rPr lang="en-US" sz="2400" b="1" dirty="0" err="1">
                <a:effectLst/>
                <a:latin typeface="+mj-lt"/>
                <a:ea typeface="+mj-ea"/>
                <a:cs typeface="+mj-cs"/>
                <a:sym typeface="Avenir Roman"/>
              </a:rPr>
              <a:t>MobX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MobX</a:t>
            </a: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 is react agnostic. It doesn't care if you use it with React and TypeScript, making this a flexible solution. Very easy to create adapters for event driven implementations.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Very little amount of boiler plate code.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The redux pattern is just not suitable for this implementation.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Provides observable model with @decorators, making for super simple and readable implementations.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Internal state mutation provides improved performance for large scale applications dealing with a lot of real time changing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4135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more detailed view just to give you highlight onto what I am going to show in terms of code.</a:t>
            </a:r>
          </a:p>
        </p:txBody>
      </p:sp>
    </p:spTree>
    <p:extLst>
      <p:ext uri="{BB962C8B-B14F-4D97-AF65-F5344CB8AC3E}">
        <p14:creationId xmlns:p14="http://schemas.microsoft.com/office/powerpoint/2010/main" val="22889251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Cons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some code duplication is possible, but preferable to coupling between components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more experienced team is needed to setup the foundation for this architecture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every component is coupled to the same interfaces package. Breaking changes to the interfaces might lead to a massive update and redeploy of the components. Interfaces package must be stable, and this is not trivial to achieve. There are ways to mitigate this such as: introducing new interfaces into new more unstable packages.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your offering is spread into many packages, sometimes it becomes harder to organize. Example: a customer's product is combination of views/bls/plugins with different versions.</a:t>
            </a:r>
          </a:p>
          <a:p>
            <a:endParaRPr lang="en-US" dirty="0"/>
          </a:p>
          <a:p>
            <a:r>
              <a:rPr lang="en-US" sz="2400" b="1" dirty="0">
                <a:effectLst/>
                <a:latin typeface="+mj-lt"/>
                <a:ea typeface="+mj-ea"/>
                <a:cs typeface="+mj-cs"/>
                <a:sym typeface="Avenir Roman"/>
              </a:rPr>
              <a:t>Pros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development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</a:t>
            </a:r>
            <a:r>
              <a:rPr lang="en-US" sz="2400" b="0" dirty="0" err="1">
                <a:effectLst/>
                <a:latin typeface="+mj-lt"/>
                <a:ea typeface="+mj-ea"/>
                <a:cs typeface="+mj-cs"/>
                <a:sym typeface="Avenir Roman"/>
              </a:rPr>
              <a:t>deployability</a:t>
            </a: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independent release cycle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small easy to test bundles of code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reduced regression scope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technology agnosticism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async loading of the packages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 easier to manage packages that are no longer used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105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Present the second talk I am going to 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028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Tx/>
              <a:buChar char="-"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34528600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Let’s talk about life … Application Life … Application Life Cycle to be exact…</a:t>
            </a:r>
          </a:p>
          <a:p>
            <a:endParaRPr lang="en-GB" sz="2400" b="0" i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It encompasses:</a:t>
            </a:r>
          </a:p>
          <a:p>
            <a:r>
              <a:rPr lang="en-GB" sz="2400" b="0" i="0" u="none" strike="noStrike" dirty="0">
                <a:effectLst/>
                <a:latin typeface="+mj-lt"/>
                <a:ea typeface="+mj-ea"/>
                <a:cs typeface="+mj-cs"/>
                <a:sym typeface="Avenir Roman"/>
                <a:hlinkClick r:id="rId3" tooltip="Requirements management"/>
              </a:rPr>
              <a:t>requirements management</a:t>
            </a: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, </a:t>
            </a:r>
          </a:p>
          <a:p>
            <a:r>
              <a:rPr lang="en-GB" sz="2400" b="0" i="0" u="none" strike="noStrike" dirty="0">
                <a:effectLst/>
                <a:latin typeface="+mj-lt"/>
                <a:ea typeface="+mj-ea"/>
                <a:cs typeface="+mj-cs"/>
                <a:sym typeface="Avenir Roman"/>
                <a:hlinkClick r:id="rId4" tooltip="Software architecture"/>
              </a:rPr>
              <a:t>software architecture</a:t>
            </a: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, </a:t>
            </a:r>
          </a:p>
          <a:p>
            <a:r>
              <a:rPr lang="en-GB" sz="2400" b="0" i="0" u="none" strike="noStrike" dirty="0">
                <a:effectLst/>
                <a:latin typeface="+mj-lt"/>
                <a:ea typeface="+mj-ea"/>
                <a:cs typeface="+mj-cs"/>
                <a:sym typeface="Avenir Roman"/>
                <a:hlinkClick r:id="rId5" tooltip="Computer programming"/>
              </a:rPr>
              <a:t>computer programming</a:t>
            </a: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, </a:t>
            </a:r>
          </a:p>
          <a:p>
            <a:r>
              <a:rPr lang="en-GB" sz="2400" b="0" i="0" u="none" strike="noStrike" dirty="0">
                <a:effectLst/>
                <a:latin typeface="+mj-lt"/>
                <a:ea typeface="+mj-ea"/>
                <a:cs typeface="+mj-cs"/>
                <a:sym typeface="Avenir Roman"/>
                <a:hlinkClick r:id="rId6" tooltip="Software testing"/>
              </a:rPr>
              <a:t>software testing</a:t>
            </a: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, </a:t>
            </a:r>
          </a:p>
          <a:p>
            <a:r>
              <a:rPr lang="en-GB" sz="2400" b="0" i="0" u="none" strike="noStrike" dirty="0">
                <a:effectLst/>
                <a:latin typeface="+mj-lt"/>
                <a:ea typeface="+mj-ea"/>
                <a:cs typeface="+mj-cs"/>
                <a:sym typeface="Avenir Roman"/>
                <a:hlinkClick r:id="rId7" tooltip="Software maintenance"/>
              </a:rPr>
              <a:t>software maintenance</a:t>
            </a: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, </a:t>
            </a:r>
          </a:p>
          <a:p>
            <a:r>
              <a:rPr lang="en-GB" sz="2400" b="0" i="0" u="none" strike="noStrike" dirty="0">
                <a:effectLst/>
                <a:latin typeface="+mj-lt"/>
                <a:ea typeface="+mj-ea"/>
                <a:cs typeface="+mj-cs"/>
                <a:sym typeface="Avenir Roman"/>
                <a:hlinkClick r:id="rId8" tooltip="Change management (engineering)"/>
              </a:rPr>
              <a:t>change management</a:t>
            </a: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, </a:t>
            </a:r>
          </a:p>
          <a:p>
            <a:r>
              <a:rPr lang="en-GB" sz="2400" b="0" i="0" u="none" strike="noStrike" dirty="0">
                <a:effectLst/>
                <a:latin typeface="+mj-lt"/>
                <a:ea typeface="+mj-ea"/>
                <a:cs typeface="+mj-cs"/>
                <a:sym typeface="Avenir Roman"/>
                <a:hlinkClick r:id="rId9" tooltip="Continuous integration"/>
              </a:rPr>
              <a:t>continuous integration</a:t>
            </a: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, </a:t>
            </a:r>
          </a:p>
          <a:p>
            <a:r>
              <a:rPr lang="en-GB" sz="2400" b="0" i="0" u="none" strike="noStrike" dirty="0">
                <a:effectLst/>
                <a:latin typeface="+mj-lt"/>
                <a:ea typeface="+mj-ea"/>
                <a:cs typeface="+mj-cs"/>
                <a:sym typeface="Avenir Roman"/>
                <a:hlinkClick r:id="rId10" tooltip="Project management"/>
              </a:rPr>
              <a:t>project management</a:t>
            </a: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, </a:t>
            </a:r>
          </a:p>
          <a:p>
            <a:r>
              <a:rPr lang="en-GB" sz="2400" b="0" i="0" u="none" strike="noStrike" dirty="0">
                <a:effectLst/>
                <a:latin typeface="+mj-lt"/>
                <a:ea typeface="+mj-ea"/>
                <a:cs typeface="+mj-cs"/>
                <a:sym typeface="Avenir Roman"/>
                <a:hlinkClick r:id="rId11" tooltip="Release management"/>
              </a:rPr>
              <a:t>release management</a:t>
            </a: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.</a:t>
            </a:r>
          </a:p>
          <a:p>
            <a:endParaRPr lang="en-GB" sz="2400" b="0" i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GitLab much, TFS?</a:t>
            </a:r>
          </a:p>
          <a:p>
            <a:endParaRPr lang="en-GB" sz="2400" b="0" i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App life cycle in years and stages – how long an application is active?</a:t>
            </a:r>
          </a:p>
          <a:p>
            <a:endParaRPr lang="en-GB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How the business evolves</a:t>
            </a:r>
          </a:p>
          <a:p>
            <a:endParaRPr lang="en-GB" sz="2400" b="0" i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Change is a part of life … so how do we manage change in the software world?</a:t>
            </a:r>
          </a:p>
          <a:p>
            <a:pPr marL="342900" indent="-342900">
              <a:buFontTx/>
              <a:buChar char="-"/>
            </a:pP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With pain and suffering…</a:t>
            </a:r>
          </a:p>
          <a:p>
            <a:pPr marL="342900" indent="-342900">
              <a:buFontTx/>
              <a:buChar char="-"/>
            </a:pPr>
            <a:endParaRPr lang="en-GB" sz="2400" b="0" i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37178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 part of ALM is SDLC - </a:t>
            </a: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software development life cycle</a:t>
            </a:r>
          </a:p>
          <a:p>
            <a:endParaRPr lang="en-GB" sz="2400" b="0" i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At what point do we take the make it or break it decisions?!</a:t>
            </a:r>
          </a:p>
          <a:p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Trick question – at every phase we have such decisions…</a:t>
            </a:r>
          </a:p>
          <a:p>
            <a:endParaRPr lang="en-GB" sz="2400" b="0" i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However… there is one special place there</a:t>
            </a:r>
          </a:p>
          <a:p>
            <a:endParaRPr lang="en-GB" sz="2400" b="0" i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# Maintain</a:t>
            </a:r>
          </a:p>
          <a:p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Typical life cycle of a web project of about 3-8 years on prod.</a:t>
            </a:r>
          </a:p>
          <a:p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-&gt; because programmers are bad ... code degradation</a:t>
            </a:r>
          </a:p>
          <a:p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-&gt; incompatibility between tech new/old...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-&gt; young people don’t know old stuff… </a:t>
            </a:r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-&gt; new tools/tech stacks</a:t>
            </a:r>
          </a:p>
        </p:txBody>
      </p:sp>
    </p:spTree>
    <p:extLst>
      <p:ext uri="{BB962C8B-B14F-4D97-AF65-F5344CB8AC3E}">
        <p14:creationId xmlns:p14="http://schemas.microsoft.com/office/powerpoint/2010/main" val="679105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am solving time to market … 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I need to deliver new features to the world…</a:t>
            </a:r>
          </a:p>
          <a:p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How fast I can release new feature. How many systems are affected? Is restart of the system involved, can it be avoided?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</a:br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Time to market includes everything from feature conceptualization until the first user adopts the features.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The first on the market doesn’t have competition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A bit of ES6 here, a bit of TypeScript there, it’ll work, trust me…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738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In which stage we are solving TTM here?</a:t>
            </a:r>
          </a:p>
          <a:p>
            <a:endParaRPr lang="en-GB" sz="2400" b="0" i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In what way are we solving it?</a:t>
            </a:r>
          </a:p>
          <a:p>
            <a:endParaRPr lang="en-GB" sz="2400" b="0" i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Why architecture?</a:t>
            </a:r>
          </a:p>
          <a:p>
            <a:endParaRPr lang="en-GB" sz="2400" b="0" i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# Maintain</a:t>
            </a:r>
          </a:p>
          <a:p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Typical life cycle of a web project of about 3-8 years on prod.</a:t>
            </a:r>
          </a:p>
          <a:p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-&gt; because programmers are bad ... code degradation</a:t>
            </a:r>
          </a:p>
          <a:p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-&gt; incompatibility between tech new/old...</a:t>
            </a:r>
          </a:p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-&gt; young people don’t know old stuff… </a:t>
            </a:r>
            <a:r>
              <a:rPr lang="en-GB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-&gt; new tools/tech stacks</a:t>
            </a:r>
          </a:p>
        </p:txBody>
      </p:sp>
    </p:spTree>
    <p:extLst>
      <p:ext uri="{BB962C8B-B14F-4D97-AF65-F5344CB8AC3E}">
        <p14:creationId xmlns:p14="http://schemas.microsoft.com/office/powerpoint/2010/main" val="3098318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Solving TTM | Arch solves business problems. R&amp;D costs are a business requirement.</a:t>
            </a:r>
          </a:p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1. Software architecture is about making fundamental structural choices which are costly to change once implemented.</a:t>
            </a:r>
          </a:p>
          <a:p>
            <a:r>
              <a:rPr lang="en-US" sz="2400" b="0" dirty="0">
                <a:effectLst/>
                <a:latin typeface="+mj-lt"/>
                <a:ea typeface="+mj-ea"/>
                <a:cs typeface="+mj-cs"/>
                <a:sym typeface="Avenir Roman"/>
              </a:rPr>
              <a:t>2. Qualities of an architecture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Performance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shows the response of the system to performing certain actions for a certain period.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Interoperability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or part of the system that is responsible for its operation and the transmission of data and its exchange with other external systems.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one of the most important attributes, because, unlike in cases with other attributes, users can see directly how well this attribute of the system is worked out.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Reliability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an attribute of the system responsible for the ability to continue to operate under predefined conditions.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Availability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is part of reliability and is expressed as the ratio of the available system time to the total working time.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Security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ability of the system to reduce the likelihood of malicious or accidental actions as well as the possibility of theft or loss of information.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Maintainability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–ability of the system to support changes.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Modifiability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determines how many common changes need to be made to the system to make changes to each individual item.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Testability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how well the system allows performing tests, according to predefined criteria.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Scalability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handle load increases without decreasing performance, or the possibility to rapidly increase the load.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Reusability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chance of using a component or system in other components/systems with small or no change.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i="0" dirty="0">
                <a:effectLst/>
                <a:latin typeface="+mj-lt"/>
                <a:ea typeface="+mj-ea"/>
                <a:cs typeface="+mj-cs"/>
                <a:sym typeface="Avenir Roman"/>
              </a:rPr>
              <a:t>Supportability</a:t>
            </a:r>
            <a:r>
              <a:rPr lang="en-US" sz="2400" b="0" i="0" dirty="0">
                <a:effectLst/>
                <a:latin typeface="+mj-lt"/>
                <a:ea typeface="+mj-ea"/>
                <a:cs typeface="+mj-cs"/>
                <a:sym typeface="Avenir Roman"/>
              </a:rPr>
              <a:t> – useful information for identifying and solving problems.</a:t>
            </a:r>
          </a:p>
        </p:txBody>
      </p:sp>
    </p:spTree>
    <p:extLst>
      <p:ext uri="{BB962C8B-B14F-4D97-AF65-F5344CB8AC3E}">
        <p14:creationId xmlns:p14="http://schemas.microsoft.com/office/powerpoint/2010/main" val="1876695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Some call it web site … I call it 10 years of my life …</a:t>
            </a:r>
          </a:p>
          <a:p>
            <a:endParaRPr lang="en-GB" dirty="0"/>
          </a:p>
          <a:p>
            <a:r>
              <a:rPr lang="en-GB" dirty="0"/>
              <a:t>Let’s think about plugins for my … web application</a:t>
            </a:r>
          </a:p>
          <a:p>
            <a:endParaRPr lang="en-GB" dirty="0"/>
          </a:p>
          <a:p>
            <a:r>
              <a:rPr lang="en-GB" dirty="0"/>
              <a:t>But first … what is a plugin?</a:t>
            </a:r>
          </a:p>
        </p:txBody>
      </p:sp>
    </p:spTree>
    <p:extLst>
      <p:ext uri="{BB962C8B-B14F-4D97-AF65-F5344CB8AC3E}">
        <p14:creationId xmlns:p14="http://schemas.microsoft.com/office/powerpoint/2010/main" val="2379665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11/24/2019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13" Type="http://schemas.openxmlformats.org/officeDocument/2006/relationships/image" Target="../media/image33.png"/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jp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CRRJ2Y" TargetMode="External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hyperlink" Target="https://github.com/mchaov" TargetMode="External"/><Relationship Id="rId4" Type="http://schemas.openxmlformats.org/officeDocument/2006/relationships/hyperlink" Target="mailto:martin.c@sbtech.com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504" y="-1351131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bg1"/>
                </a:solidFill>
                <a:latin typeface="Helvetica LT CondensedBlack" panose="02000A06050000020004" pitchFamily="2" charset="0"/>
              </a:rPr>
              <a:t>Scaling up with plug-ins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182939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 dirty="0">
                <a:solidFill>
                  <a:schemeClr val="bg1"/>
                </a:solidFill>
              </a:rPr>
              <a:t>by Martin Chaov</a:t>
            </a:r>
            <a:endParaRPr lang="bg-BG" i="1" dirty="0">
              <a:solidFill>
                <a:schemeClr val="bg1"/>
              </a:solidFill>
            </a:endParaRPr>
          </a:p>
          <a:p>
            <a:pPr algn="l"/>
            <a:endParaRPr lang="en-US" i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726725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7">
            <a:extLst>
              <a:ext uri="{FF2B5EF4-FFF2-40B4-BE49-F238E27FC236}">
                <a16:creationId xmlns:a16="http://schemas.microsoft.com/office/drawing/2014/main" id="{3DE3F7B9-1279-47E9-A2A7-E389DC6ACC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12" b="14123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CA99C-A6DD-4F11-B2ED-17836BE4A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What is a Plug-in?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E5B485D-12E5-4FA6-B621-E5A206010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 lnSpcReduction="10000"/>
          </a:bodyPr>
          <a:lstStyle/>
          <a:p>
            <a:r>
              <a:rPr lang="en-US" sz="3200" dirty="0">
                <a:solidFill>
                  <a:srgbClr val="000000"/>
                </a:solidFill>
              </a:rPr>
              <a:t>A piece of software – a component</a:t>
            </a:r>
          </a:p>
          <a:p>
            <a:r>
              <a:rPr lang="en-US" sz="3200" dirty="0">
                <a:solidFill>
                  <a:srgbClr val="000000"/>
                </a:solidFill>
              </a:rPr>
              <a:t>Extend or enhance existing functionality</a:t>
            </a:r>
          </a:p>
          <a:p>
            <a:r>
              <a:rPr lang="en-US" sz="3200" dirty="0">
                <a:solidFill>
                  <a:srgbClr val="000000"/>
                </a:solidFill>
              </a:rPr>
              <a:t>Add new features</a:t>
            </a:r>
          </a:p>
          <a:p>
            <a:r>
              <a:rPr lang="en-US" sz="3200" dirty="0">
                <a:solidFill>
                  <a:srgbClr val="000000"/>
                </a:solidFill>
              </a:rPr>
              <a:t>Can not live on it’s own</a:t>
            </a:r>
          </a:p>
        </p:txBody>
      </p:sp>
    </p:spTree>
    <p:extLst>
      <p:ext uri="{BB962C8B-B14F-4D97-AF65-F5344CB8AC3E}">
        <p14:creationId xmlns:p14="http://schemas.microsoft.com/office/powerpoint/2010/main" val="68881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white wall&#10;&#10;Description generated with high confidence">
            <a:extLst>
              <a:ext uri="{FF2B5EF4-FFF2-40B4-BE49-F238E27FC236}">
                <a16:creationId xmlns:a16="http://schemas.microsoft.com/office/drawing/2014/main" id="{2C79867A-586E-4FDC-82F3-323C21F2BE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8" b="19688"/>
          <a:stretch/>
        </p:blipFill>
        <p:spPr>
          <a:xfrm>
            <a:off x="-1" y="10"/>
            <a:ext cx="22860001" cy="798563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E09A529-E47C-4634-BB98-0A9526C37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60000" cy="117348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569C1A01-6FB5-43CE-ADCC-936728ACA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30500" y="7508874"/>
            <a:ext cx="1545167" cy="1202887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F10E8A-666F-46D2-8C91-B7412AEBF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371" y="7787329"/>
            <a:ext cx="9415841" cy="2583660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000000"/>
                </a:solidFill>
              </a:rPr>
              <a:t>An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40D9D-9567-4306-A351-281E36D2B7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31713" y="7787329"/>
            <a:ext cx="9237020" cy="2583667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7/5 socket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CEE 7/6 plug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230V AC</a:t>
            </a:r>
          </a:p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000000"/>
                </a:solidFill>
              </a:rPr>
              <a:t>50 Hz</a:t>
            </a:r>
          </a:p>
        </p:txBody>
      </p:sp>
    </p:spTree>
    <p:extLst>
      <p:ext uri="{BB962C8B-B14F-4D97-AF65-F5344CB8AC3E}">
        <p14:creationId xmlns:p14="http://schemas.microsoft.com/office/powerpoint/2010/main" val="1299598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56827C3C-D52F-46CE-A441-3CD6A1A6A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1" y="0"/>
            <a:ext cx="22860000" cy="11734800"/>
          </a:xfrm>
          <a:prstGeom prst="rect">
            <a:avLst/>
          </a:prstGeom>
          <a:solidFill>
            <a:schemeClr val="bg1">
              <a:lumMod val="8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52A8B51-0A89-497B-B882-6658E029A3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6500" y="1101041"/>
            <a:ext cx="6604778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8" name="Picture 6" descr="Related image">
            <a:extLst>
              <a:ext uri="{FF2B5EF4-FFF2-40B4-BE49-F238E27FC236}">
                <a16:creationId xmlns:a16="http://schemas.microsoft.com/office/drawing/2014/main" id="{0B492D4C-A624-4F9B-8C64-FA2220E01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09750" y="3168258"/>
            <a:ext cx="5398280" cy="539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EB1CEFBF-6F09-4052-862B-E219DA157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2903" y="1101041"/>
            <a:ext cx="6604778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Image result for electrical socket adapter">
            <a:extLst>
              <a:ext uri="{FF2B5EF4-FFF2-40B4-BE49-F238E27FC236}">
                <a16:creationId xmlns:a16="http://schemas.microsoft.com/office/drawing/2014/main" id="{0ADFB0FC-9E1E-4E16-9874-C6B467D905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77"/>
          <a:stretch/>
        </p:blipFill>
        <p:spPr bwMode="auto">
          <a:xfrm>
            <a:off x="8714955" y="3167929"/>
            <a:ext cx="5400675" cy="506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BCB5D417-2A71-445D-B4C7-9E814D633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42838" y="1101041"/>
            <a:ext cx="6604777" cy="9532715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Image result for electrical socket adapter">
            <a:extLst>
              <a:ext uri="{FF2B5EF4-FFF2-40B4-BE49-F238E27FC236}">
                <a16:creationId xmlns:a16="http://schemas.microsoft.com/office/drawing/2014/main" id="{E807EBC5-EF65-4051-AF1B-42F60AFBD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644889" y="3167061"/>
            <a:ext cx="5400675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68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 shot of a computer&#10;&#10;Description generated with high confidence">
            <a:extLst>
              <a:ext uri="{FF2B5EF4-FFF2-40B4-BE49-F238E27FC236}">
                <a16:creationId xmlns:a16="http://schemas.microsoft.com/office/drawing/2014/main" id="{5F39D9E6-9E45-4B24-8116-DD5A7097BA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2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surge suppressor, electronics, game, wall&#10;&#10;Description generated with very high confidence">
            <a:extLst>
              <a:ext uri="{FF2B5EF4-FFF2-40B4-BE49-F238E27FC236}">
                <a16:creationId xmlns:a16="http://schemas.microsoft.com/office/drawing/2014/main" id="{4DEF3961-B8EC-42E2-9AD8-F99C74279A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79" b="1738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20723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22860000" cy="11734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6D0DBB-943D-4CC4-9897-6D5B692680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497" b="6497"/>
          <a:stretch/>
        </p:blipFill>
        <p:spPr>
          <a:xfrm>
            <a:off x="20" y="10"/>
            <a:ext cx="22859980" cy="1173478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blipFill dpi="0" rotWithShape="1">
            <a:blip r:embed="rId5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0B5A0-96A5-491E-A394-211AD9E54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5975" y="3683945"/>
            <a:ext cx="18688050" cy="436691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4300" b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…back </a:t>
            </a:r>
            <a:r>
              <a:rPr lang="en-US" sz="143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 software…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5945" y="3346503"/>
            <a:ext cx="19168110" cy="138058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5945" y="8227607"/>
            <a:ext cx="19168110" cy="138058"/>
          </a:xfrm>
          <a:prstGeom prst="rect">
            <a:avLst/>
          </a:prstGeom>
          <a:blipFill dpi="0" rotWithShape="1">
            <a:blip r:embed="rId7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17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crush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9780DAE-018E-4158-B17A-92A0D6CF2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7" y="316606"/>
            <a:ext cx="8753475" cy="6710363"/>
          </a:xfrm>
          <a:prstGeom prst="rect">
            <a:avLst/>
          </a:prstGeom>
        </p:spPr>
      </p:pic>
      <p:pic>
        <p:nvPicPr>
          <p:cNvPr id="9" name="Picture 8" descr="A screen shot of a computer&#10;&#10;Description generated with very high confidence">
            <a:extLst>
              <a:ext uri="{FF2B5EF4-FFF2-40B4-BE49-F238E27FC236}">
                <a16:creationId xmlns:a16="http://schemas.microsoft.com/office/drawing/2014/main" id="{D99FC656-E956-4788-A127-5296842FEF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60" y="973647"/>
            <a:ext cx="10065544" cy="6710363"/>
          </a:xfrm>
          <a:prstGeom prst="rect">
            <a:avLst/>
          </a:prstGeom>
        </p:spPr>
      </p:pic>
      <p:pic>
        <p:nvPicPr>
          <p:cNvPr id="7" name="Picture 6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772EF588-072B-49DA-B87B-46B5E9598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1983" y="1559619"/>
            <a:ext cx="10872760" cy="6813280"/>
          </a:xfrm>
          <a:prstGeom prst="rect">
            <a:avLst/>
          </a:prstGeom>
        </p:spPr>
      </p:pic>
      <p:pic>
        <p:nvPicPr>
          <p:cNvPr id="5" name="Picture 4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E4622CDA-EF5D-429A-9E30-682D7F9F98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998" y="787285"/>
            <a:ext cx="10793944" cy="80954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7AB0D7-3905-4225-9B5C-DFC802D6BB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598" y="1168511"/>
            <a:ext cx="14882264" cy="8371273"/>
          </a:xfrm>
          <a:prstGeom prst="rect">
            <a:avLst/>
          </a:prstGeom>
        </p:spPr>
      </p:pic>
      <p:pic>
        <p:nvPicPr>
          <p:cNvPr id="13" name="Picture 12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E010F379-A39A-49C3-B0BE-7D666C481EB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23" y="1816610"/>
            <a:ext cx="14914654" cy="9010937"/>
          </a:xfrm>
          <a:prstGeom prst="rect">
            <a:avLst/>
          </a:prstGeom>
        </p:spPr>
      </p:pic>
      <p:pic>
        <p:nvPicPr>
          <p:cNvPr id="15" name="Picture 14" descr="A screenshot of a computer&#10;&#10;Description generated with high confidence">
            <a:extLst>
              <a:ext uri="{FF2B5EF4-FFF2-40B4-BE49-F238E27FC236}">
                <a16:creationId xmlns:a16="http://schemas.microsoft.com/office/drawing/2014/main" id="{E21FDAEB-C4C2-45F9-A8FC-196C42A350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382" y="3643689"/>
            <a:ext cx="3291840" cy="6766560"/>
          </a:xfrm>
          <a:prstGeom prst="rect">
            <a:avLst/>
          </a:prstGeom>
        </p:spPr>
      </p:pic>
      <p:pic>
        <p:nvPicPr>
          <p:cNvPr id="1028" name="Picture 4" descr="Side by Side editing">
            <a:extLst>
              <a:ext uri="{FF2B5EF4-FFF2-40B4-BE49-F238E27FC236}">
                <a16:creationId xmlns:a16="http://schemas.microsoft.com/office/drawing/2014/main" id="{39F38091-0774-4A2D-96D6-5DD3D8625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0730" y="305720"/>
            <a:ext cx="14525625" cy="851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m interface">
            <a:extLst>
              <a:ext uri="{FF2B5EF4-FFF2-40B4-BE49-F238E27FC236}">
                <a16:creationId xmlns:a16="http://schemas.microsoft.com/office/drawing/2014/main" id="{7D30380A-A51A-41E0-8A22-AB7C076F2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0877" y="6626685"/>
            <a:ext cx="6953250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IRC interface">
            <a:extLst>
              <a:ext uri="{FF2B5EF4-FFF2-40B4-BE49-F238E27FC236}">
                <a16:creationId xmlns:a16="http://schemas.microsoft.com/office/drawing/2014/main" id="{98C17E9C-79D2-413A-91CF-2D20E4F26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850" y="864613"/>
            <a:ext cx="7620000" cy="539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ordpress interface">
            <a:extLst>
              <a:ext uri="{FF2B5EF4-FFF2-40B4-BE49-F238E27FC236}">
                <a16:creationId xmlns:a16="http://schemas.microsoft.com/office/drawing/2014/main" id="{329528A4-1376-4F23-9D16-28BA4393A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47" y="3041644"/>
            <a:ext cx="11254062" cy="771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32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C121-91C9-4DDB-83A8-561B53A41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Plug-in based solution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D3040-A3C0-457A-8E43-297A397DE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Host application</a:t>
            </a:r>
          </a:p>
          <a:p>
            <a:r>
              <a:rPr lang="en-US" dirty="0"/>
              <a:t>Strict interface</a:t>
            </a:r>
          </a:p>
          <a:p>
            <a:r>
              <a:rPr lang="en-US" dirty="0"/>
              <a:t>Communication</a:t>
            </a:r>
          </a:p>
          <a:p>
            <a:r>
              <a:rPr lang="en-US" dirty="0"/>
              <a:t>Business Logic</a:t>
            </a:r>
          </a:p>
          <a:p>
            <a:r>
              <a:rPr lang="en-US" dirty="0"/>
              <a:t>View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Packages</a:t>
            </a:r>
          </a:p>
          <a:p>
            <a:r>
              <a:rPr lang="en-US" dirty="0"/>
              <a:t>Version management</a:t>
            </a:r>
          </a:p>
        </p:txBody>
      </p:sp>
      <p:pic>
        <p:nvPicPr>
          <p:cNvPr id="57" name="puzzle-2000ms">
            <a:hlinkClick r:id="" action="ppaction://media"/>
            <a:extLst>
              <a:ext uri="{FF2B5EF4-FFF2-40B4-BE49-F238E27FC236}">
                <a16:creationId xmlns:a16="http://schemas.microsoft.com/office/drawing/2014/main" id="{9C93BA17-6164-4D5D-B1DA-101E7ED21F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169955">
            <a:off x="15339101" y="1436686"/>
            <a:ext cx="7805738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9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0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6" fill="hold" display="0">
                  <p:stCondLst>
                    <p:cond delay="indefinite"/>
                  </p:stCondLst>
                </p:cTn>
                <p:tgtEl>
                  <p:spTgt spid="57"/>
                </p:tgtEl>
              </p:cMediaNode>
            </p:vide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1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9DA263D-510C-4B27-ACA2-321FF31AED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3" y="0"/>
            <a:ext cx="22110834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63844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00A1467-3099-475C-B8E3-764639ACA1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83" y="0"/>
            <a:ext cx="22110834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54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tar, sky, blue&#10;&#10;Description automatically generated">
            <a:extLst>
              <a:ext uri="{FF2B5EF4-FFF2-40B4-BE49-F238E27FC236}">
                <a16:creationId xmlns:a16="http://schemas.microsoft.com/office/drawing/2014/main" id="{AEE037FA-CB56-4DE7-AAC0-F98EAAC933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7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5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3154254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34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D44FF9-2195-4AC7-9C6E-8F9BCC64337A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9404558" y="4973928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>
            <a:off x="11430000" y="3137616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742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</p:spTree>
    <p:extLst>
      <p:ext uri="{BB962C8B-B14F-4D97-AF65-F5344CB8AC3E}">
        <p14:creationId xmlns:p14="http://schemas.microsoft.com/office/powerpoint/2010/main" val="1526218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4322687-AB92-456E-9FD0-4159E4CF6441}"/>
              </a:ext>
            </a:extLst>
          </p:cNvPr>
          <p:cNvSpPr/>
          <p:nvPr/>
        </p:nvSpPr>
        <p:spPr>
          <a:xfrm>
            <a:off x="6471634" y="4973934"/>
            <a:ext cx="4494727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Business Logic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0767-0EBA-46B4-B390-1DC86CEFB419}"/>
              </a:ext>
            </a:extLst>
          </p:cNvPr>
          <p:cNvSpPr/>
          <p:nvPr/>
        </p:nvSpPr>
        <p:spPr>
          <a:xfrm>
            <a:off x="12337483" y="4973933"/>
            <a:ext cx="4050884" cy="5426293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Interfaces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Bus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Msg Channels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Component Status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IComponent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IBl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</a:t>
            </a:r>
            <a:br>
              <a:rPr lang="en-US" sz="32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- </a:t>
            </a:r>
            <a:r>
              <a:rPr lang="en-US" sz="3200" dirty="0" err="1">
                <a:solidFill>
                  <a:schemeClr val="tx1"/>
                </a:solidFill>
              </a:rPr>
              <a:t>IPluginAPI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CAFE9BF-7528-4AC9-AED2-53F9C459ECAF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4362925" y="3137621"/>
            <a:ext cx="0" cy="1836312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F4B9064-C039-4422-80D6-7D85B20FBAAA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10966361" y="5875455"/>
            <a:ext cx="1371122" cy="0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104584B0-941B-4EC2-A7B6-5A93A5A34CB3}"/>
              </a:ext>
            </a:extLst>
          </p:cNvPr>
          <p:cNvSpPr/>
          <p:nvPr/>
        </p:nvSpPr>
        <p:spPr>
          <a:xfrm>
            <a:off x="6471634" y="1334574"/>
            <a:ext cx="9916732" cy="1803042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VIEW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1A65FF4-371A-4215-982C-3600CCF0B419}"/>
              </a:ext>
            </a:extLst>
          </p:cNvPr>
          <p:cNvSpPr/>
          <p:nvPr/>
        </p:nvSpPr>
        <p:spPr>
          <a:xfrm>
            <a:off x="6471633" y="81399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1B63488-BF2B-44B3-AA58-B1FF41E59DDD}"/>
              </a:ext>
            </a:extLst>
          </p:cNvPr>
          <p:cNvCxnSpPr>
            <a:stCxn id="7" idx="3"/>
          </p:cNvCxnSpPr>
          <p:nvPr/>
        </p:nvCxnSpPr>
        <p:spPr>
          <a:xfrm flipV="1">
            <a:off x="10966360" y="9036139"/>
            <a:ext cx="1371123" cy="5366"/>
          </a:xfrm>
          <a:prstGeom prst="straightConnector1">
            <a:avLst/>
          </a:prstGeom>
          <a:ln w="76200">
            <a:prstDash val="dash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3197A85-1AE8-4C02-B288-324D87CE86BB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8718997" y="7000404"/>
            <a:ext cx="0" cy="1139580"/>
          </a:xfrm>
          <a:prstGeom prst="straightConnector1">
            <a:avLst/>
          </a:prstGeom>
          <a:ln w="76200">
            <a:prstDash val="dash"/>
            <a:tailEnd type="diamond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EBF887B8-2A1E-473B-8B2A-0113A7504D11}"/>
              </a:ext>
            </a:extLst>
          </p:cNvPr>
          <p:cNvSpPr/>
          <p:nvPr/>
        </p:nvSpPr>
        <p:spPr>
          <a:xfrm>
            <a:off x="6624033" y="82923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594D6F-BF90-40F4-A6F9-F675BCA2CF16}"/>
              </a:ext>
            </a:extLst>
          </p:cNvPr>
          <p:cNvSpPr/>
          <p:nvPr/>
        </p:nvSpPr>
        <p:spPr>
          <a:xfrm>
            <a:off x="6776433" y="84447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A66346-D22A-4E5E-836C-DA0A1471AD4C}"/>
              </a:ext>
            </a:extLst>
          </p:cNvPr>
          <p:cNvSpPr/>
          <p:nvPr/>
        </p:nvSpPr>
        <p:spPr>
          <a:xfrm>
            <a:off x="6928833" y="8597184"/>
            <a:ext cx="4494727" cy="1803042"/>
          </a:xfrm>
          <a:prstGeom prst="rect">
            <a:avLst/>
          </a:prstGeom>
          <a:solidFill>
            <a:schemeClr val="bg1"/>
          </a:solidFill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Plug-in</a:t>
            </a:r>
          </a:p>
        </p:txBody>
      </p:sp>
    </p:spTree>
    <p:extLst>
      <p:ext uri="{BB962C8B-B14F-4D97-AF65-F5344CB8AC3E}">
        <p14:creationId xmlns:p14="http://schemas.microsoft.com/office/powerpoint/2010/main" val="3587068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0816DD8C-A9AC-4D77-95F4-78878DA34C44}"/>
              </a:ext>
            </a:extLst>
          </p:cNvPr>
          <p:cNvSpPr/>
          <p:nvPr/>
        </p:nvSpPr>
        <p:spPr>
          <a:xfrm>
            <a:off x="2871989" y="1334573"/>
            <a:ext cx="5396248" cy="6336405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>
                    <a:lumMod val="50000"/>
                  </a:schemeClr>
                </a:solidFill>
              </a:rPr>
              <a:t>Third Party</a:t>
            </a: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A116F78-27BF-4CEC-95BE-B13E5A730CF3}"/>
              </a:ext>
            </a:extLst>
          </p:cNvPr>
          <p:cNvSpPr/>
          <p:nvPr/>
        </p:nvSpPr>
        <p:spPr>
          <a:xfrm>
            <a:off x="3788061" y="410889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ReactDOM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17B2F18-1A49-41C1-9150-50B11304CD74}"/>
              </a:ext>
            </a:extLst>
          </p:cNvPr>
          <p:cNvSpPr/>
          <p:nvPr/>
        </p:nvSpPr>
        <p:spPr>
          <a:xfrm>
            <a:off x="3788061" y="2289220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React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1CDB1E2-E6C3-4A44-9A47-E8FF3A5D300B}"/>
              </a:ext>
            </a:extLst>
          </p:cNvPr>
          <p:cNvSpPr/>
          <p:nvPr/>
        </p:nvSpPr>
        <p:spPr>
          <a:xfrm>
            <a:off x="3788061" y="5889938"/>
            <a:ext cx="3564104" cy="865031"/>
          </a:xfrm>
          <a:prstGeom prst="rect">
            <a:avLst/>
          </a:prstGeom>
          <a:noFill/>
          <a:ln w="762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MobX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DB53E-3B21-407A-9189-7D88E7AB28DE}"/>
              </a:ext>
            </a:extLst>
          </p:cNvPr>
          <p:cNvGrpSpPr/>
          <p:nvPr/>
        </p:nvGrpSpPr>
        <p:grpSpPr>
          <a:xfrm>
            <a:off x="10071278" y="1334574"/>
            <a:ext cx="9916734" cy="9065653"/>
            <a:chOff x="10071278" y="1334574"/>
            <a:chExt cx="9916734" cy="906565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5D44FF9-2195-4AC7-9C6E-8F9BCC64337A}"/>
                </a:ext>
              </a:extLst>
            </p:cNvPr>
            <p:cNvSpPr/>
            <p:nvPr/>
          </p:nvSpPr>
          <p:spPr>
            <a:xfrm>
              <a:off x="10071279" y="1334574"/>
              <a:ext cx="9916732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VIEW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4322687-AB92-456E-9FD0-4159E4CF6441}"/>
                </a:ext>
              </a:extLst>
            </p:cNvPr>
            <p:cNvSpPr/>
            <p:nvPr/>
          </p:nvSpPr>
          <p:spPr>
            <a:xfrm>
              <a:off x="10071279" y="4973929"/>
              <a:ext cx="4494727" cy="1803042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Business Logic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E3A6453-DF23-42CF-AAA1-44A44B568F9B}"/>
                </a:ext>
              </a:extLst>
            </p:cNvPr>
            <p:cNvSpPr/>
            <p:nvPr/>
          </p:nvSpPr>
          <p:spPr>
            <a:xfrm>
              <a:off x="10071278" y="81399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91B0767-0EBA-46B4-B390-1DC86CEFB419}"/>
                </a:ext>
              </a:extLst>
            </p:cNvPr>
            <p:cNvSpPr/>
            <p:nvPr/>
          </p:nvSpPr>
          <p:spPr>
            <a:xfrm>
              <a:off x="15937128" y="4973928"/>
              <a:ext cx="4050884" cy="5426293"/>
            </a:xfrm>
            <a:prstGeom prst="rect">
              <a:avLst/>
            </a:prstGeom>
            <a:noFill/>
            <a:ln w="76200">
              <a:solidFill>
                <a:schemeClr val="tx1">
                  <a:lumMod val="95000"/>
                  <a:lumOff val="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Interfaces</a:t>
              </a:r>
              <a:br>
                <a:rPr lang="en-US" dirty="0">
                  <a:solidFill>
                    <a:schemeClr val="tx1"/>
                  </a:solidFill>
                </a:rPr>
              </a:br>
              <a:br>
                <a:rPr lang="en-US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Bus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Msg Channels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Component Status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IComponent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IBl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</a:t>
              </a:r>
              <a:br>
                <a:rPr lang="en-US" sz="3200" dirty="0">
                  <a:solidFill>
                    <a:schemeClr val="tx1"/>
                  </a:solidFill>
                </a:rPr>
              </a:br>
              <a:r>
                <a:rPr lang="en-US" sz="3200" dirty="0">
                  <a:solidFill>
                    <a:schemeClr val="tx1"/>
                  </a:solidFill>
                </a:rPr>
                <a:t>- </a:t>
              </a:r>
              <a:r>
                <a:rPr lang="en-US" sz="3200" dirty="0" err="1">
                  <a:solidFill>
                    <a:schemeClr val="tx1"/>
                  </a:solidFill>
                </a:rPr>
                <a:t>IPluginAPI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CAFE9BF-7528-4AC9-AED2-53F9C459ECAF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17962570" y="3137616"/>
              <a:ext cx="0" cy="1836312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F4B9064-C039-4422-80D6-7D85B20FBAAA}"/>
                </a:ext>
              </a:extLst>
            </p:cNvPr>
            <p:cNvCxnSpPr>
              <a:cxnSpLocks/>
              <a:stCxn id="16" idx="3"/>
            </p:cNvCxnSpPr>
            <p:nvPr/>
          </p:nvCxnSpPr>
          <p:spPr>
            <a:xfrm>
              <a:off x="14566006" y="5875450"/>
              <a:ext cx="1371122" cy="0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64BC230D-0D7A-42AC-B0A3-0E9465FA76DA}"/>
                </a:ext>
              </a:extLst>
            </p:cNvPr>
            <p:cNvCxnSpPr>
              <a:stCxn id="17" idx="3"/>
            </p:cNvCxnSpPr>
            <p:nvPr/>
          </p:nvCxnSpPr>
          <p:spPr>
            <a:xfrm flipV="1">
              <a:off x="14566005" y="9036140"/>
              <a:ext cx="1371123" cy="5366"/>
            </a:xfrm>
            <a:prstGeom prst="straightConnector1">
              <a:avLst/>
            </a:prstGeom>
            <a:ln w="76200">
              <a:prstDash val="dash"/>
              <a:tailEnd type="triangl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8641CA8-ADAE-4303-BB36-C94209D375DE}"/>
                </a:ext>
              </a:extLst>
            </p:cNvPr>
            <p:cNvCxnSpPr>
              <a:cxnSpLocks/>
              <a:stCxn id="17" idx="0"/>
            </p:cNvCxnSpPr>
            <p:nvPr/>
          </p:nvCxnSpPr>
          <p:spPr>
            <a:xfrm flipV="1">
              <a:off x="12318642" y="7000405"/>
              <a:ext cx="0" cy="1139580"/>
            </a:xfrm>
            <a:prstGeom prst="straightConnector1">
              <a:avLst/>
            </a:prstGeom>
            <a:ln w="76200">
              <a:prstDash val="dash"/>
              <a:tailEnd type="diamond" w="lg" len="lg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C1CA23D-5ACB-48A2-9A4E-77D93983F9C4}"/>
                </a:ext>
              </a:extLst>
            </p:cNvPr>
            <p:cNvSpPr/>
            <p:nvPr/>
          </p:nvSpPr>
          <p:spPr>
            <a:xfrm>
              <a:off x="10223678" y="82923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6CF3FE-1545-4663-9946-44BC53B9AE60}"/>
                </a:ext>
              </a:extLst>
            </p:cNvPr>
            <p:cNvSpPr/>
            <p:nvPr/>
          </p:nvSpPr>
          <p:spPr>
            <a:xfrm>
              <a:off x="10376078" y="84447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535E16-A79A-49E6-8A75-19565FDCA082}"/>
                </a:ext>
              </a:extLst>
            </p:cNvPr>
            <p:cNvSpPr/>
            <p:nvPr/>
          </p:nvSpPr>
          <p:spPr>
            <a:xfrm>
              <a:off x="10528478" y="8597185"/>
              <a:ext cx="4494727" cy="1803042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Plug-in</a:t>
              </a:r>
            </a:p>
          </p:txBody>
        </p:sp>
      </p:grpSp>
      <p:cxnSp>
        <p:nvCxnSpPr>
          <p:cNvPr id="45" name="Connector: Curved 44">
            <a:extLst>
              <a:ext uri="{FF2B5EF4-FFF2-40B4-BE49-F238E27FC236}">
                <a16:creationId xmlns:a16="http://schemas.microsoft.com/office/drawing/2014/main" id="{F270A454-CC5D-47F9-BF81-C6930F91A501}"/>
              </a:ext>
            </a:extLst>
          </p:cNvPr>
          <p:cNvCxnSpPr>
            <a:stCxn id="15" idx="1"/>
            <a:endCxn id="36" idx="3"/>
          </p:cNvCxnSpPr>
          <p:nvPr/>
        </p:nvCxnSpPr>
        <p:spPr>
          <a:xfrm rot="10800000" flipV="1">
            <a:off x="7352165" y="2236094"/>
            <a:ext cx="2719114" cy="485641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9B0DA3A6-E4A2-4BEB-99AD-9E268D872934}"/>
              </a:ext>
            </a:extLst>
          </p:cNvPr>
          <p:cNvCxnSpPr>
            <a:stCxn id="15" idx="1"/>
            <a:endCxn id="35" idx="3"/>
          </p:cNvCxnSpPr>
          <p:nvPr/>
        </p:nvCxnSpPr>
        <p:spPr>
          <a:xfrm rot="10800000" flipV="1">
            <a:off x="7352165" y="2236094"/>
            <a:ext cx="2719114" cy="2305319"/>
          </a:xfrm>
          <a:prstGeom prst="curvedConnector3">
            <a:avLst/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3472F925-30D0-4814-8D35-D982F32493B9}"/>
              </a:ext>
            </a:extLst>
          </p:cNvPr>
          <p:cNvCxnSpPr>
            <a:cxnSpLocks/>
            <a:stCxn id="15" idx="1"/>
            <a:endCxn id="37" idx="3"/>
          </p:cNvCxnSpPr>
          <p:nvPr/>
        </p:nvCxnSpPr>
        <p:spPr>
          <a:xfrm rot="10800000" flipV="1">
            <a:off x="7352165" y="2236094"/>
            <a:ext cx="2719114" cy="4086359"/>
          </a:xfrm>
          <a:prstGeom prst="curvedConnector3">
            <a:avLst>
              <a:gd name="adj1" fmla="val 50000"/>
            </a:avLst>
          </a:prstGeom>
          <a:ln w="76200">
            <a:solidFill>
              <a:srgbClr val="C00000"/>
            </a:solidFill>
            <a:tailEnd type="arrow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4" name="Connector: Curved 53">
            <a:extLst>
              <a:ext uri="{FF2B5EF4-FFF2-40B4-BE49-F238E27FC236}">
                <a16:creationId xmlns:a16="http://schemas.microsoft.com/office/drawing/2014/main" id="{2B96E33E-3FB7-4C7A-957C-8DB660A3628F}"/>
              </a:ext>
            </a:extLst>
          </p:cNvPr>
          <p:cNvCxnSpPr>
            <a:stCxn id="17" idx="1"/>
            <a:endCxn id="37" idx="3"/>
          </p:cNvCxnSpPr>
          <p:nvPr/>
        </p:nvCxnSpPr>
        <p:spPr>
          <a:xfrm rot="10800000">
            <a:off x="7352166" y="6322454"/>
            <a:ext cx="2719113" cy="271905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6" name="Connector: Curved 55">
            <a:extLst>
              <a:ext uri="{FF2B5EF4-FFF2-40B4-BE49-F238E27FC236}">
                <a16:creationId xmlns:a16="http://schemas.microsoft.com/office/drawing/2014/main" id="{AB646616-772B-42D1-9514-012C8B1650C8}"/>
              </a:ext>
            </a:extLst>
          </p:cNvPr>
          <p:cNvCxnSpPr>
            <a:stCxn id="17" idx="1"/>
            <a:endCxn id="35" idx="3"/>
          </p:cNvCxnSpPr>
          <p:nvPr/>
        </p:nvCxnSpPr>
        <p:spPr>
          <a:xfrm rot="10800000">
            <a:off x="7352166" y="4541414"/>
            <a:ext cx="2719113" cy="4500092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Connector: Curved 57">
            <a:extLst>
              <a:ext uri="{FF2B5EF4-FFF2-40B4-BE49-F238E27FC236}">
                <a16:creationId xmlns:a16="http://schemas.microsoft.com/office/drawing/2014/main" id="{AD029BA1-977C-45E7-9280-A5599B38B9B4}"/>
              </a:ext>
            </a:extLst>
          </p:cNvPr>
          <p:cNvCxnSpPr>
            <a:stCxn id="17" idx="1"/>
            <a:endCxn id="36" idx="3"/>
          </p:cNvCxnSpPr>
          <p:nvPr/>
        </p:nvCxnSpPr>
        <p:spPr>
          <a:xfrm rot="10800000">
            <a:off x="7352166" y="2721736"/>
            <a:ext cx="2719113" cy="6319770"/>
          </a:xfrm>
          <a:prstGeom prst="curvedConnector3">
            <a:avLst/>
          </a:prstGeom>
          <a:ln w="76200">
            <a:headEnd type="none" w="med" len="med"/>
            <a:tailEnd type="arrow" w="lg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F2AFEDEB-6E19-48FF-A94F-C1DD531C513F}"/>
              </a:ext>
            </a:extLst>
          </p:cNvPr>
          <p:cNvCxnSpPr>
            <a:stCxn id="16" idx="1"/>
            <a:endCxn id="37" idx="3"/>
          </p:cNvCxnSpPr>
          <p:nvPr/>
        </p:nvCxnSpPr>
        <p:spPr>
          <a:xfrm rot="10800000" flipV="1">
            <a:off x="7352165" y="5875450"/>
            <a:ext cx="2719114" cy="447004"/>
          </a:xfrm>
          <a:prstGeom prst="curvedConnector3">
            <a:avLst/>
          </a:prstGeom>
          <a:ln w="76200">
            <a:tailEnd type="arrow" w="lg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009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C705C1C-A1B1-40B1-AED4-D2CAFCEF40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9763"/>
            <a:ext cx="22860000" cy="99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3019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E441675-9336-4CC9-9F53-1662796CD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62" y="614362"/>
            <a:ext cx="20716875" cy="105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09172"/>
      </p:ext>
    </p:extLst>
  </p:cSld>
  <p:clrMapOvr>
    <a:masterClrMapping/>
  </p:clrMapOvr>
  <p:transition spd="slow">
    <p:push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C070691-E0BB-4BF0-ADAF-DE34EDC40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718"/>
            <a:ext cx="22860000" cy="9871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9130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EAF4D5-E7C9-4F92-B169-4FBA4269D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21336000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55862"/>
      </p:ext>
    </p:extLst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 Game - 7249">
            <a:hlinkClick r:id="" action="ppaction://media"/>
            <a:extLst>
              <a:ext uri="{FF2B5EF4-FFF2-40B4-BE49-F238E27FC236}">
                <a16:creationId xmlns:a16="http://schemas.microsoft.com/office/drawing/2014/main" id="{8C722910-6B97-4F59-A3BD-BEF9F50E5A7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7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22860000" cy="128587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912C6B7-BF1B-449A-9CD6-CB9C3A21EE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57500" y="3825081"/>
            <a:ext cx="17145000" cy="4084638"/>
          </a:xfrm>
        </p:spPr>
        <p:txBody>
          <a:bodyPr>
            <a:normAutofit/>
          </a:bodyPr>
          <a:lstStyle/>
          <a:p>
            <a:r>
              <a:rPr lang="en-US" sz="19900" b="1" dirty="0">
                <a:solidFill>
                  <a:schemeClr val="bg1"/>
                </a:solidFill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941664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20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31657" y="549569"/>
            <a:ext cx="8123076" cy="10573900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288385-6CE0-46A9-A756-330E00F35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4194" y="1564640"/>
            <a:ext cx="6858000" cy="49409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Attention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3361" y="6690901"/>
            <a:ext cx="4850231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2" descr="https://hunterwalk.files.wordpress.com/2014/11/disclaimer.gif?w=1200">
            <a:extLst>
              <a:ext uri="{FF2B5EF4-FFF2-40B4-BE49-F238E27FC236}">
                <a16:creationId xmlns:a16="http://schemas.microsoft.com/office/drawing/2014/main" id="{D62F0150-C4D6-4E5B-8C5C-AD8D0A5094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106121" y="842847"/>
            <a:ext cx="11402487" cy="1006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56031"/>
      </p:ext>
    </p:extLst>
  </p:cSld>
  <p:clrMapOvr>
    <a:masterClrMapping/>
  </p:clrMapOvr>
  <p:transition spd="slow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9C46B69-1493-4F4E-9B78-CD9B06477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200" y="-1257300"/>
            <a:ext cx="22932200" cy="15231088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EA6F4F8-F125-4692-B69D-09195EAD08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52750" y="3124200"/>
            <a:ext cx="8058150" cy="9922329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development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deployment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Independent release cycle*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Small bundles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to test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Reduced regression scope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Technology agnostic*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Async loading of the packages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Easy deprecation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 package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E77F918-B93E-44CD-8F21-CA0BEC2E1E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00" y="3124200"/>
            <a:ext cx="9858375" cy="992232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Code duplication*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More experienced team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Coupled to a single interfaces package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Multiple packages to manage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organize</a:t>
            </a:r>
          </a:p>
          <a:p>
            <a:r>
              <a:rPr lang="en-US" dirty="0">
                <a:solidFill>
                  <a:schemeClr val="bg1"/>
                </a:solidFill>
                <a:latin typeface="Myriad Pro Cond" panose="020B0706030403020204" pitchFamily="34" charset="0"/>
              </a:rPr>
              <a:t>Harder to see the big picture</a:t>
            </a:r>
          </a:p>
        </p:txBody>
      </p:sp>
    </p:spTree>
    <p:extLst>
      <p:ext uri="{BB962C8B-B14F-4D97-AF65-F5344CB8AC3E}">
        <p14:creationId xmlns:p14="http://schemas.microsoft.com/office/powerpoint/2010/main" val="24544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1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72A3C-600D-422C-94A9-D9688C4BD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2B04-FCFF-468D-9CB9-F65893811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Plug-ins</a:t>
            </a:r>
          </a:p>
          <a:p>
            <a:r>
              <a:rPr lang="en-US" dirty="0"/>
              <a:t>Reference implementation</a:t>
            </a:r>
          </a:p>
          <a:p>
            <a:r>
              <a:rPr lang="en-US" dirty="0"/>
              <a:t>Pros/Cons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131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LinkedIn:  </a:t>
            </a:r>
            <a:r>
              <a:rPr lang="en-GB" dirty="0">
                <a:hlinkClick r:id="rId3"/>
              </a:rPr>
              <a:t>https://goo.gl/CRRJ2Y</a:t>
            </a:r>
            <a:endParaRPr lang="en-GB" dirty="0"/>
          </a:p>
          <a:p>
            <a:r>
              <a:rPr lang="en-US" dirty="0"/>
              <a:t>Mail:         </a:t>
            </a:r>
            <a:r>
              <a:rPr lang="bg-BG" dirty="0"/>
              <a:t> </a:t>
            </a:r>
            <a:r>
              <a:rPr lang="en-US" dirty="0">
                <a:hlinkClick r:id="rId4"/>
              </a:rPr>
              <a:t>martin@sbtech.com</a:t>
            </a:r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:     </a:t>
            </a:r>
            <a:r>
              <a:rPr lang="en-US" dirty="0">
                <a:hlinkClick r:id="rId5"/>
              </a:rPr>
              <a:t>https://github.com/mchaov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raziel_pld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wipe/>
      </p:transition>
    </mc:Choice>
    <mc:Fallback xmlns=""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05720AC-76F4-42E9-81CE-98D103C012C1}"/>
              </a:ext>
            </a:extLst>
          </p:cNvPr>
          <p:cNvSpPr/>
          <p:nvPr/>
        </p:nvSpPr>
        <p:spPr>
          <a:xfrm>
            <a:off x="0" y="7019"/>
            <a:ext cx="5550569" cy="11734800"/>
          </a:xfrm>
          <a:prstGeom prst="rect">
            <a:avLst/>
          </a:prstGeom>
          <a:solidFill>
            <a:srgbClr val="0002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/>
          </a:p>
        </p:txBody>
      </p:sp>
      <p:pic>
        <p:nvPicPr>
          <p:cNvPr id="7" name="Picture 6" descr="A picture containing window&#10;&#10;Description automatically generated">
            <a:extLst>
              <a:ext uri="{FF2B5EF4-FFF2-40B4-BE49-F238E27FC236}">
                <a16:creationId xmlns:a16="http://schemas.microsoft.com/office/drawing/2014/main" id="{6BB35BFD-C513-4D2B-A79A-A3B302CF2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590" y="-7018"/>
            <a:ext cx="20886821" cy="1174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56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EE90731-58CC-4906-B63C-367542794E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015548"/>
              </p:ext>
            </p:extLst>
          </p:nvPr>
        </p:nvGraphicFramePr>
        <p:xfrm>
          <a:off x="334736" y="277586"/>
          <a:ext cx="22190529" cy="1117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08498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2A14A8-73D7-408B-9B0D-179F9CB584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62A14A8-73D7-408B-9B0D-179F9CB584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4D8C1DD-5C05-4596-90E5-835E4B979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84D8C1DD-5C05-4596-90E5-835E4B979C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F5520D-544E-467D-A9C1-AB03DFF90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0BF5520D-544E-467D-A9C1-AB03DFF90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7FC2E8F-4771-48E1-AD5E-16A88753EC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C7FC2E8F-4771-48E1-AD5E-16A88753EC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A9C8A84-8DED-4A36-B4D9-C9B3FFAE8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8A9C8A84-8DED-4A36-B4D9-C9B3FFAE83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6F7EE8-D28B-4416-9C2B-E7254DECF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BE6F7EE8-D28B-4416-9C2B-E7254DECF5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D674FA8-D77D-42D9-8FC2-8B73BEEF5C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ED674FA8-D77D-42D9-8FC2-8B73BEEF5C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DF1178C-8A7E-43D3-8431-332A85E11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graphicEl>
                                              <a:dgm id="{4DF1178C-8A7E-43D3-8431-332A85E11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15231DE-C325-43CF-87E8-F7E194B89A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dgm id="{F15231DE-C325-43CF-87E8-F7E194B89A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7C6417-CF40-4B98-B1B7-2B9A49018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graphicEl>
                                              <a:dgm id="{A47C6417-CF40-4B98-B1B7-2B9A49018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19FDC4A-E0AB-440E-9CA6-FF8AC833D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419FDC4A-E0AB-440E-9CA6-FF8AC833D8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5DE783-DD9E-41F6-AE4F-9C91766F6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graphicEl>
                                              <a:dgm id="{545DE783-DD9E-41F6-AE4F-9C91766F6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truck that is driving down the road&#10;&#10;Description automatically generated">
            <a:extLst>
              <a:ext uri="{FF2B5EF4-FFF2-40B4-BE49-F238E27FC236}">
                <a16:creationId xmlns:a16="http://schemas.microsoft.com/office/drawing/2014/main" id="{0D45A5DE-9692-427E-BC64-262E56CFE9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92" b="27410"/>
          <a:stretch/>
        </p:blipFill>
        <p:spPr>
          <a:xfrm>
            <a:off x="20" y="10"/>
            <a:ext cx="22859980" cy="1173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58175"/>
      </p:ext>
    </p:extLst>
  </p:cSld>
  <p:clrMapOvr>
    <a:masterClrMapping/>
  </p:clrMapOvr>
  <p:transition spd="slow">
    <p:cover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EE90731-58CC-4906-B63C-367542794EA6}"/>
              </a:ext>
            </a:extLst>
          </p:cNvPr>
          <p:cNvGraphicFramePr/>
          <p:nvPr/>
        </p:nvGraphicFramePr>
        <p:xfrm>
          <a:off x="334736" y="277586"/>
          <a:ext cx="22190529" cy="11179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6289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62A14A8-73D7-408B-9B0D-179F9CB584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62A14A8-73D7-408B-9B0D-179F9CB584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4D8C1DD-5C05-4596-90E5-835E4B979C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graphicEl>
                                              <a:dgm id="{84D8C1DD-5C05-4596-90E5-835E4B979C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BF5520D-544E-467D-A9C1-AB03DFF90E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0BF5520D-544E-467D-A9C1-AB03DFF90E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C7FC2E8F-4771-48E1-AD5E-16A88753EC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graphicEl>
                                              <a:dgm id="{C7FC2E8F-4771-48E1-AD5E-16A88753EC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8A9C8A84-8DED-4A36-B4D9-C9B3FFAE83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8A9C8A84-8DED-4A36-B4D9-C9B3FFAE83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E6F7EE8-D28B-4416-9C2B-E7254DECF56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dgm id="{BE6F7EE8-D28B-4416-9C2B-E7254DECF56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D674FA8-D77D-42D9-8FC2-8B73BEEF5C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graphicEl>
                                              <a:dgm id="{ED674FA8-D77D-42D9-8FC2-8B73BEEF5C3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DF1178C-8A7E-43D3-8431-332A85E11D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>
                                            <p:graphicEl>
                                              <a:dgm id="{4DF1178C-8A7E-43D3-8431-332A85E11D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15231DE-C325-43CF-87E8-F7E194B89A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graphicEl>
                                              <a:dgm id="{F15231DE-C325-43CF-87E8-F7E194B89AF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A47C6417-CF40-4B98-B1B7-2B9A490183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graphicEl>
                                              <a:dgm id="{A47C6417-CF40-4B98-B1B7-2B9A490183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19FDC4A-E0AB-440E-9CA6-FF8AC833D8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graphicEl>
                                              <a:dgm id="{419FDC4A-E0AB-440E-9CA6-FF8AC833D8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45DE783-DD9E-41F6-AE4F-9C91766F61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graphicEl>
                                              <a:dgm id="{545DE783-DD9E-41F6-AE4F-9C91766F61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E3823-1383-45E7-B203-A4C11BC538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99" b="4997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20CF3B0-EE72-456C-88E2-4AF6DD11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6" y="1823808"/>
            <a:ext cx="6212183" cy="8087183"/>
          </a:xfrm>
        </p:spPr>
        <p:txBody>
          <a:bodyPr>
            <a:normAutofit/>
          </a:bodyPr>
          <a:lstStyle/>
          <a:p>
            <a:pPr algn="r"/>
            <a:r>
              <a:rPr lang="en-US" sz="7200" b="1" dirty="0">
                <a:solidFill>
                  <a:srgbClr val="FFFFFF"/>
                </a:solidFill>
              </a:rPr>
              <a:t>Architecture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5072" y="3911600"/>
            <a:ext cx="0" cy="39116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785591-4CA0-46B7-8944-D91EC57318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335" y="2537138"/>
            <a:ext cx="10771285" cy="7373853"/>
          </a:xfrm>
        </p:spPr>
        <p:txBody>
          <a:bodyPr anchor="ctr">
            <a:norm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Fundamental structural choices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Costly to change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Focus on different qualities</a:t>
            </a:r>
          </a:p>
          <a:p>
            <a:endParaRPr lang="en-US" sz="36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869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E7230FF-22AA-41CF-B6FB-4FB3DE69B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23018129" cy="1214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1879"/>
      </p:ext>
    </p:extLst>
  </p:cSld>
  <p:clrMapOvr>
    <a:masterClrMapping/>
  </p:clrMapOvr>
  <p:transition spd="slow">
    <p:cover dir="u"/>
  </p:transition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2095</Words>
  <Application>Microsoft Office PowerPoint</Application>
  <PresentationFormat>Custom</PresentationFormat>
  <Paragraphs>271</Paragraphs>
  <Slides>33</Slides>
  <Notes>26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Avenir Roman</vt:lpstr>
      <vt:lpstr>Calibri</vt:lpstr>
      <vt:lpstr>Calibri Light</vt:lpstr>
      <vt:lpstr>Helvetica LT CondensedBlack</vt:lpstr>
      <vt:lpstr>Myriad Pro Cond</vt:lpstr>
      <vt:lpstr>Open Sans</vt:lpstr>
      <vt:lpstr>Custom Design</vt:lpstr>
      <vt:lpstr>Scaling up with plug-ins</vt:lpstr>
      <vt:lpstr>PowerPoint Presentation</vt:lpstr>
      <vt:lpstr>Attention</vt:lpstr>
      <vt:lpstr>PowerPoint Presentation</vt:lpstr>
      <vt:lpstr>PowerPoint Presentation</vt:lpstr>
      <vt:lpstr>PowerPoint Presentation</vt:lpstr>
      <vt:lpstr>PowerPoint Presentation</vt:lpstr>
      <vt:lpstr>Architecture</vt:lpstr>
      <vt:lpstr>PowerPoint Presentation</vt:lpstr>
      <vt:lpstr>What is a Plug-in?</vt:lpstr>
      <vt:lpstr>An interface</vt:lpstr>
      <vt:lpstr>PowerPoint Presentation</vt:lpstr>
      <vt:lpstr>PowerPoint Presentation</vt:lpstr>
      <vt:lpstr>PowerPoint Presentation</vt:lpstr>
      <vt:lpstr>…back to software…</vt:lpstr>
      <vt:lpstr>PowerPoint Presentation</vt:lpstr>
      <vt:lpstr>A Plug-in based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Summary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up with plug-ins</dc:title>
  <dc:creator>Martin Chaov</dc:creator>
  <cp:lastModifiedBy>Martin Chaov</cp:lastModifiedBy>
  <cp:revision>23</cp:revision>
  <dcterms:created xsi:type="dcterms:W3CDTF">2019-11-22T21:59:54Z</dcterms:created>
  <dcterms:modified xsi:type="dcterms:W3CDTF">2019-11-23T23:26:50Z</dcterms:modified>
</cp:coreProperties>
</file>